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32918400" cy="32918400"/>
  <p:notesSz cx="9296400" cy="7010400"/>
  <p:defaultTextStyle>
    <a:defPPr>
      <a:defRPr lang="en-US"/>
    </a:defPPr>
    <a:lvl1pPr algn="l" rtl="0" fontAlgn="base">
      <a:spcBef>
        <a:spcPct val="0"/>
      </a:spcBef>
      <a:spcAft>
        <a:spcPct val="0"/>
      </a:spcAft>
      <a:defRPr sz="2700" kern="1200">
        <a:solidFill>
          <a:schemeClr val="tx1"/>
        </a:solidFill>
        <a:latin typeface="Helvetica" pitchFamily="48" charset="0"/>
        <a:ea typeface="+mn-ea"/>
        <a:cs typeface="+mn-cs"/>
      </a:defRPr>
    </a:lvl1pPr>
    <a:lvl2pPr marL="382768" algn="l" rtl="0" fontAlgn="base">
      <a:spcBef>
        <a:spcPct val="0"/>
      </a:spcBef>
      <a:spcAft>
        <a:spcPct val="0"/>
      </a:spcAft>
      <a:defRPr sz="2700" kern="1200">
        <a:solidFill>
          <a:schemeClr val="tx1"/>
        </a:solidFill>
        <a:latin typeface="Helvetica" pitchFamily="48" charset="0"/>
        <a:ea typeface="+mn-ea"/>
        <a:cs typeface="+mn-cs"/>
      </a:defRPr>
    </a:lvl2pPr>
    <a:lvl3pPr marL="765536" algn="l" rtl="0" fontAlgn="base">
      <a:spcBef>
        <a:spcPct val="0"/>
      </a:spcBef>
      <a:spcAft>
        <a:spcPct val="0"/>
      </a:spcAft>
      <a:defRPr sz="2700" kern="1200">
        <a:solidFill>
          <a:schemeClr val="tx1"/>
        </a:solidFill>
        <a:latin typeface="Helvetica" pitchFamily="48" charset="0"/>
        <a:ea typeface="+mn-ea"/>
        <a:cs typeface="+mn-cs"/>
      </a:defRPr>
    </a:lvl3pPr>
    <a:lvl4pPr marL="1148304" algn="l" rtl="0" fontAlgn="base">
      <a:spcBef>
        <a:spcPct val="0"/>
      </a:spcBef>
      <a:spcAft>
        <a:spcPct val="0"/>
      </a:spcAft>
      <a:defRPr sz="2700" kern="1200">
        <a:solidFill>
          <a:schemeClr val="tx1"/>
        </a:solidFill>
        <a:latin typeface="Helvetica" pitchFamily="48" charset="0"/>
        <a:ea typeface="+mn-ea"/>
        <a:cs typeface="+mn-cs"/>
      </a:defRPr>
    </a:lvl4pPr>
    <a:lvl5pPr marL="1531071" algn="l" rtl="0" fontAlgn="base">
      <a:spcBef>
        <a:spcPct val="0"/>
      </a:spcBef>
      <a:spcAft>
        <a:spcPct val="0"/>
      </a:spcAft>
      <a:defRPr sz="2700" kern="1200">
        <a:solidFill>
          <a:schemeClr val="tx1"/>
        </a:solidFill>
        <a:latin typeface="Helvetica" pitchFamily="48" charset="0"/>
        <a:ea typeface="+mn-ea"/>
        <a:cs typeface="+mn-cs"/>
      </a:defRPr>
    </a:lvl5pPr>
    <a:lvl6pPr marL="1913839" algn="l" defTabSz="765536" rtl="0" eaLnBrk="1" latinLnBrk="0" hangingPunct="1">
      <a:defRPr sz="2700" kern="1200">
        <a:solidFill>
          <a:schemeClr val="tx1"/>
        </a:solidFill>
        <a:latin typeface="Helvetica" pitchFamily="48" charset="0"/>
        <a:ea typeface="+mn-ea"/>
        <a:cs typeface="+mn-cs"/>
      </a:defRPr>
    </a:lvl6pPr>
    <a:lvl7pPr marL="2296607" algn="l" defTabSz="765536" rtl="0" eaLnBrk="1" latinLnBrk="0" hangingPunct="1">
      <a:defRPr sz="2700" kern="1200">
        <a:solidFill>
          <a:schemeClr val="tx1"/>
        </a:solidFill>
        <a:latin typeface="Helvetica" pitchFamily="48" charset="0"/>
        <a:ea typeface="+mn-ea"/>
        <a:cs typeface="+mn-cs"/>
      </a:defRPr>
    </a:lvl7pPr>
    <a:lvl8pPr marL="2679375" algn="l" defTabSz="765536" rtl="0" eaLnBrk="1" latinLnBrk="0" hangingPunct="1">
      <a:defRPr sz="2700" kern="1200">
        <a:solidFill>
          <a:schemeClr val="tx1"/>
        </a:solidFill>
        <a:latin typeface="Helvetica" pitchFamily="48" charset="0"/>
        <a:ea typeface="+mn-ea"/>
        <a:cs typeface="+mn-cs"/>
      </a:defRPr>
    </a:lvl8pPr>
    <a:lvl9pPr marL="3062143" algn="l" defTabSz="765536" rtl="0" eaLnBrk="1" latinLnBrk="0" hangingPunct="1">
      <a:defRPr sz="2700" kern="1200">
        <a:solidFill>
          <a:schemeClr val="tx1"/>
        </a:solidFill>
        <a:latin typeface="Helvetica" pitchFamily="4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D"/>
    <a:srgbClr val="DEE8FF"/>
    <a:srgbClr val="4851EC"/>
    <a:srgbClr val="373EB5"/>
    <a:srgbClr val="333AAA"/>
    <a:srgbClr val="FFF3F3"/>
    <a:srgbClr val="FFFFE1"/>
    <a:srgbClr val="800040"/>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2787"/>
    <p:restoredTop sz="99392" autoAdjust="0"/>
  </p:normalViewPr>
  <p:slideViewPr>
    <p:cSldViewPr snapToGrid="0">
      <p:cViewPr>
        <p:scale>
          <a:sx n="25" d="100"/>
          <a:sy n="25" d="100"/>
        </p:scale>
        <p:origin x="-2868" y="-72"/>
      </p:cViewPr>
      <p:guideLst>
        <p:guide orient="horz" pos="859"/>
        <p:guide orient="horz" pos="19750"/>
        <p:guide orient="horz" pos="4482"/>
        <p:guide orient="horz" pos="3965"/>
        <p:guide pos="4783"/>
        <p:guide pos="5416"/>
        <p:guide pos="9858"/>
        <p:guide pos="15806"/>
        <p:guide pos="745"/>
        <p:guide pos="10489"/>
        <p:guide pos="15155"/>
        <p:guide pos="199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3783F698-F68A-48F7-9BEC-5AA3A56CDF8A}" type="datetimeFigureOut">
              <a:rPr lang="en-US" smtClean="0"/>
              <a:pPr/>
              <a:t>9/11/2014</a:t>
            </a:fld>
            <a:endParaRPr lang="en-US" dirty="0"/>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73C4B64D-C5EF-4AFB-9FF0-28C41D36BFC7}" type="slidenum">
              <a:rPr lang="en-US" smtClean="0"/>
              <a:pPr/>
              <a:t>‹#›</a:t>
            </a:fld>
            <a:endParaRPr lang="en-US" dirty="0"/>
          </a:p>
        </p:txBody>
      </p:sp>
    </p:spTree>
    <p:extLst>
      <p:ext uri="{BB962C8B-B14F-4D97-AF65-F5344CB8AC3E}">
        <p14:creationId xmlns:p14="http://schemas.microsoft.com/office/powerpoint/2010/main" val="3337532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17556" tIns="8778" rIns="17556" bIns="8778" rtlCol="0"/>
          <a:lstStyle>
            <a:lvl1pPr algn="l">
              <a:defRPr sz="200"/>
            </a:lvl1pPr>
          </a:lstStyle>
          <a:p>
            <a:pPr>
              <a:defRPr/>
            </a:pPr>
            <a:endParaRPr lang="en-US" dirty="0"/>
          </a:p>
        </p:txBody>
      </p:sp>
      <p:sp>
        <p:nvSpPr>
          <p:cNvPr id="3" name="Date Placeholder 2"/>
          <p:cNvSpPr>
            <a:spLocks noGrp="1"/>
          </p:cNvSpPr>
          <p:nvPr>
            <p:ph type="dt" idx="1"/>
          </p:nvPr>
        </p:nvSpPr>
        <p:spPr>
          <a:xfrm>
            <a:off x="5265014" y="0"/>
            <a:ext cx="4029282" cy="350760"/>
          </a:xfrm>
          <a:prstGeom prst="rect">
            <a:avLst/>
          </a:prstGeom>
        </p:spPr>
        <p:txBody>
          <a:bodyPr vert="horz" lIns="17556" tIns="8778" rIns="17556" bIns="8778" rtlCol="0"/>
          <a:lstStyle>
            <a:lvl1pPr algn="r">
              <a:defRPr sz="200"/>
            </a:lvl1pPr>
          </a:lstStyle>
          <a:p>
            <a:pPr>
              <a:defRPr/>
            </a:pPr>
            <a:fld id="{BF3B1EEE-2157-4C93-B727-AA3E052FCD3F}" type="datetimeFigureOut">
              <a:rPr lang="en-US"/>
              <a:pPr>
                <a:defRPr/>
              </a:pPr>
              <a:t>9/11/2014</a:t>
            </a:fld>
            <a:endParaRPr lang="en-US" dirty="0"/>
          </a:p>
        </p:txBody>
      </p:sp>
      <p:sp>
        <p:nvSpPr>
          <p:cNvPr id="4" name="Slide Image Placeholder 3"/>
          <p:cNvSpPr>
            <a:spLocks noGrp="1" noRot="1" noChangeAspect="1"/>
          </p:cNvSpPr>
          <p:nvPr>
            <p:ph type="sldImg" idx="2"/>
          </p:nvPr>
        </p:nvSpPr>
        <p:spPr>
          <a:xfrm>
            <a:off x="3333750" y="525463"/>
            <a:ext cx="2628900" cy="2628900"/>
          </a:xfrm>
          <a:prstGeom prst="rect">
            <a:avLst/>
          </a:prstGeom>
          <a:noFill/>
          <a:ln w="12700">
            <a:solidFill>
              <a:prstClr val="black"/>
            </a:solidFill>
          </a:ln>
        </p:spPr>
        <p:txBody>
          <a:bodyPr vert="horz" lIns="17556" tIns="8778" rIns="17556" bIns="8778" rtlCol="0" anchor="ctr"/>
          <a:lstStyle/>
          <a:p>
            <a:pPr lvl="0"/>
            <a:endParaRPr lang="en-US" noProof="0" dirty="0" smtClean="0"/>
          </a:p>
        </p:txBody>
      </p:sp>
      <p:sp>
        <p:nvSpPr>
          <p:cNvPr id="5" name="Notes Placeholder 4"/>
          <p:cNvSpPr>
            <a:spLocks noGrp="1"/>
          </p:cNvSpPr>
          <p:nvPr>
            <p:ph type="body" sz="quarter" idx="3"/>
          </p:nvPr>
        </p:nvSpPr>
        <p:spPr>
          <a:xfrm>
            <a:off x="930484" y="3330421"/>
            <a:ext cx="7435436" cy="3154441"/>
          </a:xfrm>
          <a:prstGeom prst="rect">
            <a:avLst/>
          </a:prstGeom>
        </p:spPr>
        <p:txBody>
          <a:bodyPr vert="horz" lIns="17556" tIns="8778" rIns="17556" bIns="877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6658443"/>
            <a:ext cx="4029282" cy="350760"/>
          </a:xfrm>
          <a:prstGeom prst="rect">
            <a:avLst/>
          </a:prstGeom>
        </p:spPr>
        <p:txBody>
          <a:bodyPr vert="horz" lIns="17556" tIns="8778" rIns="17556" bIns="8778" rtlCol="0" anchor="b"/>
          <a:lstStyle>
            <a:lvl1pPr algn="l">
              <a:defRPr sz="200"/>
            </a:lvl1pPr>
          </a:lstStyle>
          <a:p>
            <a:pPr>
              <a:defRPr/>
            </a:pPr>
            <a:endParaRPr lang="en-US" dirty="0"/>
          </a:p>
        </p:txBody>
      </p:sp>
      <p:sp>
        <p:nvSpPr>
          <p:cNvPr id="7" name="Slide Number Placeholder 6"/>
          <p:cNvSpPr>
            <a:spLocks noGrp="1"/>
          </p:cNvSpPr>
          <p:nvPr>
            <p:ph type="sldNum" sz="quarter" idx="5"/>
          </p:nvPr>
        </p:nvSpPr>
        <p:spPr>
          <a:xfrm>
            <a:off x="5265014" y="6658443"/>
            <a:ext cx="4029282" cy="350760"/>
          </a:xfrm>
          <a:prstGeom prst="rect">
            <a:avLst/>
          </a:prstGeom>
        </p:spPr>
        <p:txBody>
          <a:bodyPr vert="horz" lIns="17556" tIns="8778" rIns="17556" bIns="8778" rtlCol="0" anchor="b"/>
          <a:lstStyle>
            <a:lvl1pPr algn="r">
              <a:defRPr sz="200"/>
            </a:lvl1pPr>
          </a:lstStyle>
          <a:p>
            <a:pPr>
              <a:defRPr/>
            </a:pPr>
            <a:fld id="{6A4481BA-EB00-4663-BEAF-A552A795696B}" type="slidenum">
              <a:rPr lang="en-US"/>
              <a:pPr>
                <a:defRPr/>
              </a:pPr>
              <a:t>‹#›</a:t>
            </a:fld>
            <a:endParaRPr lang="en-US" dirty="0"/>
          </a:p>
        </p:txBody>
      </p:sp>
    </p:spTree>
    <p:extLst>
      <p:ext uri="{BB962C8B-B14F-4D97-AF65-F5344CB8AC3E}">
        <p14:creationId xmlns:p14="http://schemas.microsoft.com/office/powerpoint/2010/main" val="1046942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mn-lt"/>
        <a:ea typeface="+mn-ea"/>
        <a:cs typeface="+mn-cs"/>
      </a:defRPr>
    </a:lvl1pPr>
    <a:lvl2pPr marL="382768" algn="l" rtl="0" eaLnBrk="0" fontAlgn="base" hangingPunct="0">
      <a:spcBef>
        <a:spcPct val="30000"/>
      </a:spcBef>
      <a:spcAft>
        <a:spcPct val="0"/>
      </a:spcAft>
      <a:defRPr sz="1000" kern="1200">
        <a:solidFill>
          <a:schemeClr val="tx1"/>
        </a:solidFill>
        <a:latin typeface="+mn-lt"/>
        <a:ea typeface="+mn-ea"/>
        <a:cs typeface="+mn-cs"/>
      </a:defRPr>
    </a:lvl2pPr>
    <a:lvl3pPr marL="765536" algn="l" rtl="0" eaLnBrk="0" fontAlgn="base" hangingPunct="0">
      <a:spcBef>
        <a:spcPct val="30000"/>
      </a:spcBef>
      <a:spcAft>
        <a:spcPct val="0"/>
      </a:spcAft>
      <a:defRPr sz="1000" kern="1200">
        <a:solidFill>
          <a:schemeClr val="tx1"/>
        </a:solidFill>
        <a:latin typeface="+mn-lt"/>
        <a:ea typeface="+mn-ea"/>
        <a:cs typeface="+mn-cs"/>
      </a:defRPr>
    </a:lvl3pPr>
    <a:lvl4pPr marL="1148304" algn="l" rtl="0" eaLnBrk="0" fontAlgn="base" hangingPunct="0">
      <a:spcBef>
        <a:spcPct val="30000"/>
      </a:spcBef>
      <a:spcAft>
        <a:spcPct val="0"/>
      </a:spcAft>
      <a:defRPr sz="1000" kern="1200">
        <a:solidFill>
          <a:schemeClr val="tx1"/>
        </a:solidFill>
        <a:latin typeface="+mn-lt"/>
        <a:ea typeface="+mn-ea"/>
        <a:cs typeface="+mn-cs"/>
      </a:defRPr>
    </a:lvl4pPr>
    <a:lvl5pPr marL="1531071" algn="l" rtl="0" eaLnBrk="0" fontAlgn="base" hangingPunct="0">
      <a:spcBef>
        <a:spcPct val="30000"/>
      </a:spcBef>
      <a:spcAft>
        <a:spcPct val="0"/>
      </a:spcAft>
      <a:defRPr sz="1000" kern="1200">
        <a:solidFill>
          <a:schemeClr val="tx1"/>
        </a:solidFill>
        <a:latin typeface="+mn-lt"/>
        <a:ea typeface="+mn-ea"/>
        <a:cs typeface="+mn-cs"/>
      </a:defRPr>
    </a:lvl5pPr>
    <a:lvl6pPr marL="1913839" algn="l" defTabSz="765536" rtl="0" eaLnBrk="1" latinLnBrk="0" hangingPunct="1">
      <a:defRPr sz="1000" kern="1200">
        <a:solidFill>
          <a:schemeClr val="tx1"/>
        </a:solidFill>
        <a:latin typeface="+mn-lt"/>
        <a:ea typeface="+mn-ea"/>
        <a:cs typeface="+mn-cs"/>
      </a:defRPr>
    </a:lvl6pPr>
    <a:lvl7pPr marL="2296607" algn="l" defTabSz="765536" rtl="0" eaLnBrk="1" latinLnBrk="0" hangingPunct="1">
      <a:defRPr sz="1000" kern="1200">
        <a:solidFill>
          <a:schemeClr val="tx1"/>
        </a:solidFill>
        <a:latin typeface="+mn-lt"/>
        <a:ea typeface="+mn-ea"/>
        <a:cs typeface="+mn-cs"/>
      </a:defRPr>
    </a:lvl7pPr>
    <a:lvl8pPr marL="2679375" algn="l" defTabSz="765536" rtl="0" eaLnBrk="1" latinLnBrk="0" hangingPunct="1">
      <a:defRPr sz="1000" kern="1200">
        <a:solidFill>
          <a:schemeClr val="tx1"/>
        </a:solidFill>
        <a:latin typeface="+mn-lt"/>
        <a:ea typeface="+mn-ea"/>
        <a:cs typeface="+mn-cs"/>
      </a:defRPr>
    </a:lvl8pPr>
    <a:lvl9pPr marL="3062143" algn="l" defTabSz="765536"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633" y="10226675"/>
            <a:ext cx="27981137"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263" y="18653126"/>
            <a:ext cx="23043874" cy="8413750"/>
          </a:xfrm>
        </p:spPr>
        <p:txBody>
          <a:bodyPr/>
          <a:lstStyle>
            <a:lvl1pPr marL="0" indent="0" algn="ctr">
              <a:buNone/>
              <a:defRPr/>
            </a:lvl1pPr>
            <a:lvl2pPr marL="382768" indent="0" algn="ctr">
              <a:buNone/>
              <a:defRPr/>
            </a:lvl2pPr>
            <a:lvl3pPr marL="765536" indent="0" algn="ctr">
              <a:buNone/>
              <a:defRPr/>
            </a:lvl3pPr>
            <a:lvl4pPr marL="1148304" indent="0" algn="ctr">
              <a:buNone/>
              <a:defRPr/>
            </a:lvl4pPr>
            <a:lvl5pPr marL="1531071" indent="0" algn="ctr">
              <a:buNone/>
              <a:defRPr/>
            </a:lvl5pPr>
            <a:lvl6pPr marL="1913839" indent="0" algn="ctr">
              <a:buNone/>
              <a:defRPr/>
            </a:lvl6pPr>
            <a:lvl7pPr marL="2296607" indent="0" algn="ctr">
              <a:buNone/>
              <a:defRPr/>
            </a:lvl7pPr>
            <a:lvl8pPr marL="2679375" indent="0" algn="ctr">
              <a:buNone/>
              <a:defRPr/>
            </a:lvl8pPr>
            <a:lvl9pPr marL="306214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4E38434-0D85-49B4-B7DE-5660618B745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D72907-08A5-49DB-B76C-2FDA29288DB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5107" y="2925763"/>
            <a:ext cx="6994663"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8632" y="2925763"/>
            <a:ext cx="20867204"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51AC79C-BFD8-4932-8446-FABBBDE14E7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D45F106-A213-47AB-8D4D-B987AED81BB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1153439"/>
            <a:ext cx="27981137" cy="6537325"/>
          </a:xfrm>
        </p:spPr>
        <p:txBody>
          <a:bodyPr anchor="t"/>
          <a:lstStyle>
            <a:lvl1pPr algn="l">
              <a:defRPr sz="33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13952538"/>
            <a:ext cx="27981137" cy="7200900"/>
          </a:xfrm>
        </p:spPr>
        <p:txBody>
          <a:bodyPr anchor="b"/>
          <a:lstStyle>
            <a:lvl1pPr marL="0" indent="0">
              <a:buNone/>
              <a:defRPr sz="1700"/>
            </a:lvl1pPr>
            <a:lvl2pPr marL="382768" indent="0">
              <a:buNone/>
              <a:defRPr sz="1500"/>
            </a:lvl2pPr>
            <a:lvl3pPr marL="765536" indent="0">
              <a:buNone/>
              <a:defRPr sz="1300"/>
            </a:lvl3pPr>
            <a:lvl4pPr marL="1148304" indent="0">
              <a:buNone/>
              <a:defRPr sz="1200"/>
            </a:lvl4pPr>
            <a:lvl5pPr marL="1531071" indent="0">
              <a:buNone/>
              <a:defRPr sz="1200"/>
            </a:lvl5pPr>
            <a:lvl6pPr marL="1913839" indent="0">
              <a:buNone/>
              <a:defRPr sz="1200"/>
            </a:lvl6pPr>
            <a:lvl7pPr marL="2296607" indent="0">
              <a:buNone/>
              <a:defRPr sz="1200"/>
            </a:lvl7pPr>
            <a:lvl8pPr marL="2679375" indent="0">
              <a:buNone/>
              <a:defRPr sz="1200"/>
            </a:lvl8pPr>
            <a:lvl9pPr marL="3062143"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4F2F20A-389B-4AFA-9694-AC0E90F9F26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8633" y="9510714"/>
            <a:ext cx="13930933" cy="19750087"/>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18835" y="9510714"/>
            <a:ext cx="13930934" cy="19750087"/>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E504F42-4630-4069-B90E-9F82952A497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170" y="1317625"/>
            <a:ext cx="29626063"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169" y="7369176"/>
            <a:ext cx="14544675" cy="3070225"/>
          </a:xfrm>
        </p:spPr>
        <p:txBody>
          <a:bodyPr anchor="b"/>
          <a:lstStyle>
            <a:lvl1pPr marL="0" indent="0">
              <a:buNone/>
              <a:defRPr sz="2000" b="1"/>
            </a:lvl1pPr>
            <a:lvl2pPr marL="382768" indent="0">
              <a:buNone/>
              <a:defRPr sz="1700" b="1"/>
            </a:lvl2pPr>
            <a:lvl3pPr marL="765536" indent="0">
              <a:buNone/>
              <a:defRPr sz="1500" b="1"/>
            </a:lvl3pPr>
            <a:lvl4pPr marL="1148304" indent="0">
              <a:buNone/>
              <a:defRPr sz="1300" b="1"/>
            </a:lvl4pPr>
            <a:lvl5pPr marL="1531071" indent="0">
              <a:buNone/>
              <a:defRPr sz="1300" b="1"/>
            </a:lvl5pPr>
            <a:lvl6pPr marL="1913839" indent="0">
              <a:buNone/>
              <a:defRPr sz="1300" b="1"/>
            </a:lvl6pPr>
            <a:lvl7pPr marL="2296607" indent="0">
              <a:buNone/>
              <a:defRPr sz="1300" b="1"/>
            </a:lvl7pPr>
            <a:lvl8pPr marL="2679375" indent="0">
              <a:buNone/>
              <a:defRPr sz="1300" b="1"/>
            </a:lvl8pPr>
            <a:lvl9pPr marL="3062143"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1646169" y="10439401"/>
            <a:ext cx="14544675" cy="18965863"/>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588" y="7369176"/>
            <a:ext cx="14549645" cy="3070225"/>
          </a:xfrm>
        </p:spPr>
        <p:txBody>
          <a:bodyPr anchor="b"/>
          <a:lstStyle>
            <a:lvl1pPr marL="0" indent="0">
              <a:buNone/>
              <a:defRPr sz="2000" b="1"/>
            </a:lvl1pPr>
            <a:lvl2pPr marL="382768" indent="0">
              <a:buNone/>
              <a:defRPr sz="1700" b="1"/>
            </a:lvl2pPr>
            <a:lvl3pPr marL="765536" indent="0">
              <a:buNone/>
              <a:defRPr sz="1500" b="1"/>
            </a:lvl3pPr>
            <a:lvl4pPr marL="1148304" indent="0">
              <a:buNone/>
              <a:defRPr sz="1300" b="1"/>
            </a:lvl4pPr>
            <a:lvl5pPr marL="1531071" indent="0">
              <a:buNone/>
              <a:defRPr sz="1300" b="1"/>
            </a:lvl5pPr>
            <a:lvl6pPr marL="1913839" indent="0">
              <a:buNone/>
              <a:defRPr sz="1300" b="1"/>
            </a:lvl6pPr>
            <a:lvl7pPr marL="2296607" indent="0">
              <a:buNone/>
              <a:defRPr sz="1300" b="1"/>
            </a:lvl7pPr>
            <a:lvl8pPr marL="2679375" indent="0">
              <a:buNone/>
              <a:defRPr sz="1300" b="1"/>
            </a:lvl8pPr>
            <a:lvl9pPr marL="3062143"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16722588" y="10439401"/>
            <a:ext cx="14549645" cy="18965863"/>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10FE4A-CC82-4773-BAEB-7584402940F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BCF12CB-8DA1-4724-A305-F1ECD9B38F1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1B21927-1D14-41F6-A7A8-41034ECC960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170" y="1311275"/>
            <a:ext cx="10829925" cy="5576888"/>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12869932" y="1311275"/>
            <a:ext cx="18402300" cy="28093988"/>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170" y="6888163"/>
            <a:ext cx="10829925" cy="22517100"/>
          </a:xfrm>
        </p:spPr>
        <p:txBody>
          <a:bodyPr/>
          <a:lstStyle>
            <a:lvl1pPr marL="0" indent="0">
              <a:buNone/>
              <a:defRPr sz="1200"/>
            </a:lvl1pPr>
            <a:lvl2pPr marL="382768" indent="0">
              <a:buNone/>
              <a:defRPr sz="1000"/>
            </a:lvl2pPr>
            <a:lvl3pPr marL="765536" indent="0">
              <a:buNone/>
              <a:defRPr sz="800"/>
            </a:lvl3pPr>
            <a:lvl4pPr marL="1148304" indent="0">
              <a:buNone/>
              <a:defRPr sz="800"/>
            </a:lvl4pPr>
            <a:lvl5pPr marL="1531071" indent="0">
              <a:buNone/>
              <a:defRPr sz="800"/>
            </a:lvl5pPr>
            <a:lvl6pPr marL="1913839" indent="0">
              <a:buNone/>
              <a:defRPr sz="800"/>
            </a:lvl6pPr>
            <a:lvl7pPr marL="2296607" indent="0">
              <a:buNone/>
              <a:defRPr sz="800"/>
            </a:lvl7pPr>
            <a:lvl8pPr marL="2679375" indent="0">
              <a:buNone/>
              <a:defRPr sz="800"/>
            </a:lvl8pPr>
            <a:lvl9pPr marL="3062143"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1299774-57D6-4F10-856F-E60C94456FC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740" y="23042563"/>
            <a:ext cx="19751537" cy="2720975"/>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6451740" y="2941639"/>
            <a:ext cx="19751537" cy="19750087"/>
          </a:xfrm>
        </p:spPr>
        <p:txBody>
          <a:bodyPr/>
          <a:lstStyle>
            <a:lvl1pPr marL="0" indent="0">
              <a:buNone/>
              <a:defRPr sz="2700"/>
            </a:lvl1pPr>
            <a:lvl2pPr marL="382768" indent="0">
              <a:buNone/>
              <a:defRPr sz="2300"/>
            </a:lvl2pPr>
            <a:lvl3pPr marL="765536" indent="0">
              <a:buNone/>
              <a:defRPr sz="2000"/>
            </a:lvl3pPr>
            <a:lvl4pPr marL="1148304" indent="0">
              <a:buNone/>
              <a:defRPr sz="1700"/>
            </a:lvl4pPr>
            <a:lvl5pPr marL="1531071" indent="0">
              <a:buNone/>
              <a:defRPr sz="1700"/>
            </a:lvl5pPr>
            <a:lvl6pPr marL="1913839" indent="0">
              <a:buNone/>
              <a:defRPr sz="1700"/>
            </a:lvl6pPr>
            <a:lvl7pPr marL="2296607" indent="0">
              <a:buNone/>
              <a:defRPr sz="1700"/>
            </a:lvl7pPr>
            <a:lvl8pPr marL="2679375" indent="0">
              <a:buNone/>
              <a:defRPr sz="1700"/>
            </a:lvl8pPr>
            <a:lvl9pPr marL="3062143" indent="0">
              <a:buNone/>
              <a:defRPr sz="1700"/>
            </a:lvl9pPr>
          </a:lstStyle>
          <a:p>
            <a:pPr lvl="0"/>
            <a:endParaRPr lang="en-US" noProof="0" dirty="0" smtClean="0"/>
          </a:p>
        </p:txBody>
      </p:sp>
      <p:sp>
        <p:nvSpPr>
          <p:cNvPr id="4" name="Text Placeholder 3"/>
          <p:cNvSpPr>
            <a:spLocks noGrp="1"/>
          </p:cNvSpPr>
          <p:nvPr>
            <p:ph type="body" sz="half" idx="2"/>
          </p:nvPr>
        </p:nvSpPr>
        <p:spPr>
          <a:xfrm>
            <a:off x="6451740" y="25763539"/>
            <a:ext cx="19751537" cy="3862387"/>
          </a:xfrm>
        </p:spPr>
        <p:txBody>
          <a:bodyPr/>
          <a:lstStyle>
            <a:lvl1pPr marL="0" indent="0">
              <a:buNone/>
              <a:defRPr sz="1200"/>
            </a:lvl1pPr>
            <a:lvl2pPr marL="382768" indent="0">
              <a:buNone/>
              <a:defRPr sz="1000"/>
            </a:lvl2pPr>
            <a:lvl3pPr marL="765536" indent="0">
              <a:buNone/>
              <a:defRPr sz="800"/>
            </a:lvl3pPr>
            <a:lvl4pPr marL="1148304" indent="0">
              <a:buNone/>
              <a:defRPr sz="800"/>
            </a:lvl4pPr>
            <a:lvl5pPr marL="1531071" indent="0">
              <a:buNone/>
              <a:defRPr sz="800"/>
            </a:lvl5pPr>
            <a:lvl6pPr marL="1913839" indent="0">
              <a:buNone/>
              <a:defRPr sz="800"/>
            </a:lvl6pPr>
            <a:lvl7pPr marL="2296607" indent="0">
              <a:buNone/>
              <a:defRPr sz="800"/>
            </a:lvl7pPr>
            <a:lvl8pPr marL="2679375" indent="0">
              <a:buNone/>
              <a:defRPr sz="800"/>
            </a:lvl8pPr>
            <a:lvl9pPr marL="3062143"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2AE615E-4CC0-4A55-8BED-3D86994AF08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8632" y="2926080"/>
            <a:ext cx="27981137" cy="5486400"/>
          </a:xfrm>
          <a:prstGeom prst="rect">
            <a:avLst/>
          </a:prstGeom>
          <a:noFill/>
          <a:ln w="9525">
            <a:noFill/>
            <a:miter lim="800000"/>
            <a:headEnd/>
            <a:tailEnd/>
          </a:ln>
        </p:spPr>
        <p:txBody>
          <a:bodyPr vert="horz" wrap="square" lIns="341207" tIns="170604" rIns="341207" bIns="17060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468632" y="9511189"/>
            <a:ext cx="27981137" cy="19749611"/>
          </a:xfrm>
          <a:prstGeom prst="rect">
            <a:avLst/>
          </a:prstGeom>
          <a:noFill/>
          <a:ln w="9525">
            <a:noFill/>
            <a:miter lim="800000"/>
            <a:headEnd/>
            <a:tailEnd/>
          </a:ln>
        </p:spPr>
        <p:txBody>
          <a:bodyPr vert="horz" wrap="square" lIns="341207" tIns="170604" rIns="341207" bIns="1706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468632" y="29992320"/>
            <a:ext cx="6858000" cy="2194560"/>
          </a:xfrm>
          <a:prstGeom prst="rect">
            <a:avLst/>
          </a:prstGeom>
          <a:noFill/>
          <a:ln w="9525">
            <a:noFill/>
            <a:miter lim="800000"/>
            <a:headEnd/>
            <a:tailEnd/>
          </a:ln>
          <a:effectLst/>
        </p:spPr>
        <p:txBody>
          <a:bodyPr vert="horz" wrap="square" lIns="341207" tIns="170604" rIns="341207" bIns="170604" numCol="1" anchor="t" anchorCtr="0" compatLnSpc="1">
            <a:prstTxWarp prst="textNoShape">
              <a:avLst/>
            </a:prstTxWarp>
          </a:bodyPr>
          <a:lstStyle>
            <a:lvl1pPr>
              <a:defRPr sz="5200">
                <a:latin typeface="Times New Roman" pitchFamily="48" charset="0"/>
              </a:defRPr>
            </a:lvl1pPr>
          </a:lstStyle>
          <a:p>
            <a:pPr>
              <a:defRPr/>
            </a:pPr>
            <a:endParaRPr lang="en-US" dirty="0"/>
          </a:p>
        </p:txBody>
      </p:sp>
      <p:sp>
        <p:nvSpPr>
          <p:cNvPr id="1029" name="Rectangle 5"/>
          <p:cNvSpPr>
            <a:spLocks noGrp="1" noChangeArrowheads="1"/>
          </p:cNvSpPr>
          <p:nvPr>
            <p:ph type="ftr" sz="quarter" idx="3"/>
          </p:nvPr>
        </p:nvSpPr>
        <p:spPr bwMode="auto">
          <a:xfrm>
            <a:off x="11247369" y="29992320"/>
            <a:ext cx="10423663" cy="2194560"/>
          </a:xfrm>
          <a:prstGeom prst="rect">
            <a:avLst/>
          </a:prstGeom>
          <a:noFill/>
          <a:ln w="9525">
            <a:noFill/>
            <a:miter lim="800000"/>
            <a:headEnd/>
            <a:tailEnd/>
          </a:ln>
          <a:effectLst/>
        </p:spPr>
        <p:txBody>
          <a:bodyPr vert="horz" wrap="square" lIns="341207" tIns="170604" rIns="341207" bIns="170604" numCol="1" anchor="t" anchorCtr="0" compatLnSpc="1">
            <a:prstTxWarp prst="textNoShape">
              <a:avLst/>
            </a:prstTxWarp>
          </a:bodyPr>
          <a:lstStyle>
            <a:lvl1pPr algn="ctr">
              <a:defRPr sz="5200">
                <a:latin typeface="Times New Roman" pitchFamily="48" charset="0"/>
              </a:defRPr>
            </a:lvl1pPr>
          </a:lstStyle>
          <a:p>
            <a:pPr>
              <a:defRPr/>
            </a:pPr>
            <a:endParaRPr lang="en-US" dirty="0"/>
          </a:p>
        </p:txBody>
      </p:sp>
      <p:sp>
        <p:nvSpPr>
          <p:cNvPr id="1030" name="Rectangle 6"/>
          <p:cNvSpPr>
            <a:spLocks noGrp="1" noChangeArrowheads="1"/>
          </p:cNvSpPr>
          <p:nvPr>
            <p:ph type="sldNum" sz="quarter" idx="4"/>
          </p:nvPr>
        </p:nvSpPr>
        <p:spPr bwMode="auto">
          <a:xfrm>
            <a:off x="23591769" y="29992320"/>
            <a:ext cx="6858000" cy="2194560"/>
          </a:xfrm>
          <a:prstGeom prst="rect">
            <a:avLst/>
          </a:prstGeom>
          <a:noFill/>
          <a:ln w="9525">
            <a:noFill/>
            <a:miter lim="800000"/>
            <a:headEnd/>
            <a:tailEnd/>
          </a:ln>
          <a:effectLst/>
        </p:spPr>
        <p:txBody>
          <a:bodyPr vert="horz" wrap="square" lIns="341207" tIns="170604" rIns="341207" bIns="170604" numCol="1" anchor="t" anchorCtr="0" compatLnSpc="1">
            <a:prstTxWarp prst="textNoShape">
              <a:avLst/>
            </a:prstTxWarp>
          </a:bodyPr>
          <a:lstStyle>
            <a:lvl1pPr algn="r">
              <a:defRPr sz="5200">
                <a:latin typeface="Times New Roman" pitchFamily="48" charset="0"/>
              </a:defRPr>
            </a:lvl1pPr>
          </a:lstStyle>
          <a:p>
            <a:pPr>
              <a:defRPr/>
            </a:pPr>
            <a:fld id="{4379CFFB-6867-486A-B0A6-94F5C8CBBE4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11685" rtl="0" eaLnBrk="0" fontAlgn="base" hangingPunct="0">
        <a:spcBef>
          <a:spcPct val="0"/>
        </a:spcBef>
        <a:spcAft>
          <a:spcPct val="0"/>
        </a:spcAft>
        <a:defRPr sz="16400">
          <a:solidFill>
            <a:schemeClr val="tx2"/>
          </a:solidFill>
          <a:latin typeface="+mj-lt"/>
          <a:ea typeface="+mj-ea"/>
          <a:cs typeface="+mj-cs"/>
        </a:defRPr>
      </a:lvl1pPr>
      <a:lvl2pPr algn="ctr" defTabSz="3411685" rtl="0" eaLnBrk="0" fontAlgn="base" hangingPunct="0">
        <a:spcBef>
          <a:spcPct val="0"/>
        </a:spcBef>
        <a:spcAft>
          <a:spcPct val="0"/>
        </a:spcAft>
        <a:defRPr sz="16400">
          <a:solidFill>
            <a:schemeClr val="tx2"/>
          </a:solidFill>
          <a:latin typeface="Times New Roman" pitchFamily="48" charset="0"/>
        </a:defRPr>
      </a:lvl2pPr>
      <a:lvl3pPr algn="ctr" defTabSz="3411685" rtl="0" eaLnBrk="0" fontAlgn="base" hangingPunct="0">
        <a:spcBef>
          <a:spcPct val="0"/>
        </a:spcBef>
        <a:spcAft>
          <a:spcPct val="0"/>
        </a:spcAft>
        <a:defRPr sz="16400">
          <a:solidFill>
            <a:schemeClr val="tx2"/>
          </a:solidFill>
          <a:latin typeface="Times New Roman" pitchFamily="48" charset="0"/>
        </a:defRPr>
      </a:lvl3pPr>
      <a:lvl4pPr algn="ctr" defTabSz="3411685" rtl="0" eaLnBrk="0" fontAlgn="base" hangingPunct="0">
        <a:spcBef>
          <a:spcPct val="0"/>
        </a:spcBef>
        <a:spcAft>
          <a:spcPct val="0"/>
        </a:spcAft>
        <a:defRPr sz="16400">
          <a:solidFill>
            <a:schemeClr val="tx2"/>
          </a:solidFill>
          <a:latin typeface="Times New Roman" pitchFamily="48" charset="0"/>
        </a:defRPr>
      </a:lvl4pPr>
      <a:lvl5pPr algn="ctr" defTabSz="3411685" rtl="0" eaLnBrk="0" fontAlgn="base" hangingPunct="0">
        <a:spcBef>
          <a:spcPct val="0"/>
        </a:spcBef>
        <a:spcAft>
          <a:spcPct val="0"/>
        </a:spcAft>
        <a:defRPr sz="16400">
          <a:solidFill>
            <a:schemeClr val="tx2"/>
          </a:solidFill>
          <a:latin typeface="Times New Roman" pitchFamily="48" charset="0"/>
        </a:defRPr>
      </a:lvl5pPr>
      <a:lvl6pPr marL="382768" algn="ctr" defTabSz="3411685" rtl="0" fontAlgn="base">
        <a:spcBef>
          <a:spcPct val="0"/>
        </a:spcBef>
        <a:spcAft>
          <a:spcPct val="0"/>
        </a:spcAft>
        <a:defRPr sz="16400">
          <a:solidFill>
            <a:schemeClr val="tx2"/>
          </a:solidFill>
          <a:latin typeface="Times New Roman" pitchFamily="48" charset="0"/>
        </a:defRPr>
      </a:lvl6pPr>
      <a:lvl7pPr marL="765536" algn="ctr" defTabSz="3411685" rtl="0" fontAlgn="base">
        <a:spcBef>
          <a:spcPct val="0"/>
        </a:spcBef>
        <a:spcAft>
          <a:spcPct val="0"/>
        </a:spcAft>
        <a:defRPr sz="16400">
          <a:solidFill>
            <a:schemeClr val="tx2"/>
          </a:solidFill>
          <a:latin typeface="Times New Roman" pitchFamily="48" charset="0"/>
        </a:defRPr>
      </a:lvl7pPr>
      <a:lvl8pPr marL="1148304" algn="ctr" defTabSz="3411685" rtl="0" fontAlgn="base">
        <a:spcBef>
          <a:spcPct val="0"/>
        </a:spcBef>
        <a:spcAft>
          <a:spcPct val="0"/>
        </a:spcAft>
        <a:defRPr sz="16400">
          <a:solidFill>
            <a:schemeClr val="tx2"/>
          </a:solidFill>
          <a:latin typeface="Times New Roman" pitchFamily="48" charset="0"/>
        </a:defRPr>
      </a:lvl8pPr>
      <a:lvl9pPr marL="1531071" algn="ctr" defTabSz="3411685" rtl="0" fontAlgn="base">
        <a:spcBef>
          <a:spcPct val="0"/>
        </a:spcBef>
        <a:spcAft>
          <a:spcPct val="0"/>
        </a:spcAft>
        <a:defRPr sz="16400">
          <a:solidFill>
            <a:schemeClr val="tx2"/>
          </a:solidFill>
          <a:latin typeface="Times New Roman" pitchFamily="48" charset="0"/>
        </a:defRPr>
      </a:lvl9pPr>
    </p:titleStyle>
    <p:bodyStyle>
      <a:lvl1pPr marL="1279880" indent="-1279880" algn="l" defTabSz="3411685" rtl="0" eaLnBrk="0" fontAlgn="base" hangingPunct="0">
        <a:spcBef>
          <a:spcPct val="20000"/>
        </a:spcBef>
        <a:spcAft>
          <a:spcPct val="0"/>
        </a:spcAft>
        <a:buChar char="•"/>
        <a:defRPr sz="12000">
          <a:solidFill>
            <a:schemeClr val="tx1"/>
          </a:solidFill>
          <a:latin typeface="+mn-lt"/>
          <a:ea typeface="+mn-ea"/>
          <a:cs typeface="+mn-cs"/>
        </a:defRPr>
      </a:lvl1pPr>
      <a:lvl2pPr marL="2772409" indent="-1065902" algn="l" defTabSz="3411685" rtl="0" eaLnBrk="0" fontAlgn="base" hangingPunct="0">
        <a:spcBef>
          <a:spcPct val="20000"/>
        </a:spcBef>
        <a:spcAft>
          <a:spcPct val="0"/>
        </a:spcAft>
        <a:buChar char="–"/>
        <a:defRPr sz="10500">
          <a:solidFill>
            <a:schemeClr val="tx1"/>
          </a:solidFill>
          <a:latin typeface="+mn-lt"/>
        </a:defRPr>
      </a:lvl2pPr>
      <a:lvl3pPr marL="4264938" indent="-853253" algn="l" defTabSz="3411685" rtl="0" eaLnBrk="0" fontAlgn="base" hangingPunct="0">
        <a:spcBef>
          <a:spcPct val="20000"/>
        </a:spcBef>
        <a:spcAft>
          <a:spcPct val="0"/>
        </a:spcAft>
        <a:buChar char="•"/>
        <a:defRPr sz="9000">
          <a:solidFill>
            <a:schemeClr val="tx1"/>
          </a:solidFill>
          <a:latin typeface="+mn-lt"/>
        </a:defRPr>
      </a:lvl3pPr>
      <a:lvl4pPr marL="5971445" indent="-853253" algn="l" defTabSz="3411685" rtl="0" eaLnBrk="0" fontAlgn="base" hangingPunct="0">
        <a:spcBef>
          <a:spcPct val="20000"/>
        </a:spcBef>
        <a:spcAft>
          <a:spcPct val="0"/>
        </a:spcAft>
        <a:buChar char="–"/>
        <a:defRPr sz="7500">
          <a:solidFill>
            <a:schemeClr val="tx1"/>
          </a:solidFill>
          <a:latin typeface="+mn-lt"/>
        </a:defRPr>
      </a:lvl4pPr>
      <a:lvl5pPr marL="7676622" indent="-851925" algn="l" defTabSz="3411685" rtl="0" eaLnBrk="0" fontAlgn="base" hangingPunct="0">
        <a:spcBef>
          <a:spcPct val="20000"/>
        </a:spcBef>
        <a:spcAft>
          <a:spcPct val="0"/>
        </a:spcAft>
        <a:buChar char="»"/>
        <a:defRPr sz="7500">
          <a:solidFill>
            <a:schemeClr val="tx1"/>
          </a:solidFill>
          <a:latin typeface="+mn-lt"/>
        </a:defRPr>
      </a:lvl5pPr>
      <a:lvl6pPr marL="8059390" indent="-851925" algn="l" defTabSz="3411685" rtl="0" fontAlgn="base">
        <a:spcBef>
          <a:spcPct val="20000"/>
        </a:spcBef>
        <a:spcAft>
          <a:spcPct val="0"/>
        </a:spcAft>
        <a:buChar char="»"/>
        <a:defRPr sz="7500">
          <a:solidFill>
            <a:schemeClr val="tx1"/>
          </a:solidFill>
          <a:latin typeface="+mn-lt"/>
        </a:defRPr>
      </a:lvl6pPr>
      <a:lvl7pPr marL="8442157" indent="-851925" algn="l" defTabSz="3411685" rtl="0" fontAlgn="base">
        <a:spcBef>
          <a:spcPct val="20000"/>
        </a:spcBef>
        <a:spcAft>
          <a:spcPct val="0"/>
        </a:spcAft>
        <a:buChar char="»"/>
        <a:defRPr sz="7500">
          <a:solidFill>
            <a:schemeClr val="tx1"/>
          </a:solidFill>
          <a:latin typeface="+mn-lt"/>
        </a:defRPr>
      </a:lvl7pPr>
      <a:lvl8pPr marL="8824925" indent="-851925" algn="l" defTabSz="3411685" rtl="0" fontAlgn="base">
        <a:spcBef>
          <a:spcPct val="20000"/>
        </a:spcBef>
        <a:spcAft>
          <a:spcPct val="0"/>
        </a:spcAft>
        <a:buChar char="»"/>
        <a:defRPr sz="7500">
          <a:solidFill>
            <a:schemeClr val="tx1"/>
          </a:solidFill>
          <a:latin typeface="+mn-lt"/>
        </a:defRPr>
      </a:lvl8pPr>
      <a:lvl9pPr marL="9207693" indent="-851925" algn="l" defTabSz="3411685" rtl="0" fontAlgn="base">
        <a:spcBef>
          <a:spcPct val="20000"/>
        </a:spcBef>
        <a:spcAft>
          <a:spcPct val="0"/>
        </a:spcAft>
        <a:buChar char="»"/>
        <a:defRPr sz="7500">
          <a:solidFill>
            <a:schemeClr val="tx1"/>
          </a:solidFill>
          <a:latin typeface="+mn-lt"/>
        </a:defRPr>
      </a:lvl9pPr>
    </p:bodyStyle>
    <p:otherStyle>
      <a:defPPr>
        <a:defRPr lang="en-US"/>
      </a:defPPr>
      <a:lvl1pPr marL="0" algn="l" defTabSz="765536" rtl="0" eaLnBrk="1" latinLnBrk="0" hangingPunct="1">
        <a:defRPr sz="1500" kern="1200">
          <a:solidFill>
            <a:schemeClr val="tx1"/>
          </a:solidFill>
          <a:latin typeface="+mn-lt"/>
          <a:ea typeface="+mn-ea"/>
          <a:cs typeface="+mn-cs"/>
        </a:defRPr>
      </a:lvl1pPr>
      <a:lvl2pPr marL="382768" algn="l" defTabSz="765536" rtl="0" eaLnBrk="1" latinLnBrk="0" hangingPunct="1">
        <a:defRPr sz="1500" kern="1200">
          <a:solidFill>
            <a:schemeClr val="tx1"/>
          </a:solidFill>
          <a:latin typeface="+mn-lt"/>
          <a:ea typeface="+mn-ea"/>
          <a:cs typeface="+mn-cs"/>
        </a:defRPr>
      </a:lvl2pPr>
      <a:lvl3pPr marL="765536" algn="l" defTabSz="765536" rtl="0" eaLnBrk="1" latinLnBrk="0" hangingPunct="1">
        <a:defRPr sz="1500" kern="1200">
          <a:solidFill>
            <a:schemeClr val="tx1"/>
          </a:solidFill>
          <a:latin typeface="+mn-lt"/>
          <a:ea typeface="+mn-ea"/>
          <a:cs typeface="+mn-cs"/>
        </a:defRPr>
      </a:lvl3pPr>
      <a:lvl4pPr marL="1148304" algn="l" defTabSz="765536" rtl="0" eaLnBrk="1" latinLnBrk="0" hangingPunct="1">
        <a:defRPr sz="1500" kern="1200">
          <a:solidFill>
            <a:schemeClr val="tx1"/>
          </a:solidFill>
          <a:latin typeface="+mn-lt"/>
          <a:ea typeface="+mn-ea"/>
          <a:cs typeface="+mn-cs"/>
        </a:defRPr>
      </a:lvl4pPr>
      <a:lvl5pPr marL="1531071" algn="l" defTabSz="765536" rtl="0" eaLnBrk="1" latinLnBrk="0" hangingPunct="1">
        <a:defRPr sz="1500" kern="1200">
          <a:solidFill>
            <a:schemeClr val="tx1"/>
          </a:solidFill>
          <a:latin typeface="+mn-lt"/>
          <a:ea typeface="+mn-ea"/>
          <a:cs typeface="+mn-cs"/>
        </a:defRPr>
      </a:lvl5pPr>
      <a:lvl6pPr marL="1913839" algn="l" defTabSz="765536" rtl="0" eaLnBrk="1" latinLnBrk="0" hangingPunct="1">
        <a:defRPr sz="1500" kern="1200">
          <a:solidFill>
            <a:schemeClr val="tx1"/>
          </a:solidFill>
          <a:latin typeface="+mn-lt"/>
          <a:ea typeface="+mn-ea"/>
          <a:cs typeface="+mn-cs"/>
        </a:defRPr>
      </a:lvl6pPr>
      <a:lvl7pPr marL="2296607" algn="l" defTabSz="765536" rtl="0" eaLnBrk="1" latinLnBrk="0" hangingPunct="1">
        <a:defRPr sz="1500" kern="1200">
          <a:solidFill>
            <a:schemeClr val="tx1"/>
          </a:solidFill>
          <a:latin typeface="+mn-lt"/>
          <a:ea typeface="+mn-ea"/>
          <a:cs typeface="+mn-cs"/>
        </a:defRPr>
      </a:lvl7pPr>
      <a:lvl8pPr marL="2679375" algn="l" defTabSz="765536" rtl="0" eaLnBrk="1" latinLnBrk="0" hangingPunct="1">
        <a:defRPr sz="1500" kern="1200">
          <a:solidFill>
            <a:schemeClr val="tx1"/>
          </a:solidFill>
          <a:latin typeface="+mn-lt"/>
          <a:ea typeface="+mn-ea"/>
          <a:cs typeface="+mn-cs"/>
        </a:defRPr>
      </a:lvl8pPr>
      <a:lvl9pPr marL="3062143" algn="l" defTabSz="76553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04"/>
          <p:cNvSpPr>
            <a:spLocks noChangeArrowheads="1"/>
          </p:cNvSpPr>
          <p:nvPr/>
        </p:nvSpPr>
        <p:spPr bwMode="auto">
          <a:xfrm>
            <a:off x="418687" y="560070"/>
            <a:ext cx="31950577" cy="31752540"/>
          </a:xfrm>
          <a:prstGeom prst="roundRect">
            <a:avLst>
              <a:gd name="adj" fmla="val 3134"/>
            </a:avLst>
          </a:prstGeom>
          <a:ln>
            <a:headEnd/>
            <a:tailEnd/>
          </a:ln>
        </p:spPr>
        <p:style>
          <a:lnRef idx="1">
            <a:schemeClr val="accent2"/>
          </a:lnRef>
          <a:fillRef idx="2">
            <a:schemeClr val="accent2"/>
          </a:fillRef>
          <a:effectRef idx="1">
            <a:schemeClr val="accent2"/>
          </a:effectRef>
          <a:fontRef idx="minor">
            <a:schemeClr val="dk1"/>
          </a:fontRef>
        </p:style>
        <p:txBody>
          <a:bodyPr wrap="none" lIns="76543" tIns="38271" rIns="76543" bIns="38271" anchor="ctr"/>
          <a:lstStyle/>
          <a:p>
            <a:pPr algn="ctr">
              <a:buFont typeface="Times New Roman" pitchFamily="18" charset="0"/>
              <a:buChar char="●"/>
            </a:pPr>
            <a:endParaRPr lang="en-US" dirty="0">
              <a:solidFill>
                <a:srgbClr val="4851EC"/>
              </a:solidFill>
            </a:endParaRPr>
          </a:p>
        </p:txBody>
      </p:sp>
      <p:sp>
        <p:nvSpPr>
          <p:cNvPr id="2051" name="AutoShape 203"/>
          <p:cNvSpPr>
            <a:spLocks noChangeArrowheads="1"/>
          </p:cNvSpPr>
          <p:nvPr/>
        </p:nvSpPr>
        <p:spPr bwMode="auto">
          <a:xfrm>
            <a:off x="1018898" y="1326675"/>
            <a:ext cx="30627915" cy="4967763"/>
          </a:xfrm>
          <a:prstGeom prst="roundRect">
            <a:avLst>
              <a:gd name="adj" fmla="val 8185"/>
            </a:avLst>
          </a:prstGeom>
          <a:blipFill>
            <a:blip r:embed="rId2" cstate="print"/>
            <a:tile tx="0" ty="0" sx="100000" sy="100000" flip="none" algn="tl"/>
          </a:blipFill>
          <a:ln>
            <a:headEnd/>
            <a:tailEnd/>
          </a:ln>
        </p:spPr>
        <p:style>
          <a:lnRef idx="1">
            <a:schemeClr val="accent2"/>
          </a:lnRef>
          <a:fillRef idx="2">
            <a:schemeClr val="accent2"/>
          </a:fillRef>
          <a:effectRef idx="1">
            <a:schemeClr val="accent2"/>
          </a:effectRef>
          <a:fontRef idx="minor">
            <a:schemeClr val="dk1"/>
          </a:fontRef>
        </p:style>
        <p:txBody>
          <a:bodyPr wrap="none" lIns="76543" tIns="38271" rIns="76543" bIns="38271" anchor="ctr"/>
          <a:lstStyle/>
          <a:p>
            <a:endParaRPr lang="en-US" dirty="0"/>
          </a:p>
        </p:txBody>
      </p:sp>
      <p:sp>
        <p:nvSpPr>
          <p:cNvPr id="2052" name="AutoShape 200"/>
          <p:cNvSpPr>
            <a:spLocks noChangeArrowheads="1"/>
          </p:cNvSpPr>
          <p:nvPr/>
        </p:nvSpPr>
        <p:spPr bwMode="auto">
          <a:xfrm>
            <a:off x="24291235" y="22837140"/>
            <a:ext cx="7702826" cy="8846820"/>
          </a:xfrm>
          <a:prstGeom prst="roundRect">
            <a:avLst>
              <a:gd name="adj" fmla="val 8185"/>
            </a:avLst>
          </a:prstGeom>
          <a:solidFill>
            <a:schemeClr val="bg1"/>
          </a:solidFill>
          <a:ln w="9525">
            <a:solidFill>
              <a:srgbClr val="333399"/>
            </a:solidFill>
            <a:round/>
            <a:headEnd/>
            <a:tailEnd/>
          </a:ln>
        </p:spPr>
        <p:txBody>
          <a:bodyPr wrap="none" lIns="76543" tIns="38271" rIns="76543" bIns="38271" anchor="ctr"/>
          <a:lstStyle/>
          <a:p>
            <a:pPr defTabSz="708387"/>
            <a:endParaRPr lang="en-US" dirty="0">
              <a:solidFill>
                <a:srgbClr val="000000"/>
              </a:solidFill>
            </a:endParaRPr>
          </a:p>
        </p:txBody>
      </p:sp>
      <p:sp>
        <p:nvSpPr>
          <p:cNvPr id="2053" name="AutoShape 199"/>
          <p:cNvSpPr>
            <a:spLocks noChangeArrowheads="1"/>
          </p:cNvSpPr>
          <p:nvPr/>
        </p:nvSpPr>
        <p:spPr bwMode="auto">
          <a:xfrm>
            <a:off x="775252" y="7115175"/>
            <a:ext cx="7822648" cy="5288280"/>
          </a:xfrm>
          <a:prstGeom prst="roundRect">
            <a:avLst>
              <a:gd name="adj" fmla="val 8185"/>
            </a:avLst>
          </a:prstGeom>
          <a:solidFill>
            <a:schemeClr val="bg1"/>
          </a:solidFill>
          <a:ln w="9525">
            <a:solidFill>
              <a:srgbClr val="333399"/>
            </a:solidFill>
            <a:round/>
            <a:headEnd/>
            <a:tailEnd/>
          </a:ln>
        </p:spPr>
        <p:txBody>
          <a:bodyPr wrap="none" lIns="76543" tIns="38271" rIns="76543" bIns="38271" anchor="ctr"/>
          <a:lstStyle/>
          <a:p>
            <a:endParaRPr lang="en-US" dirty="0"/>
          </a:p>
        </p:txBody>
      </p:sp>
      <p:sp>
        <p:nvSpPr>
          <p:cNvPr id="2054" name="AutoShape 198"/>
          <p:cNvSpPr>
            <a:spLocks noChangeArrowheads="1"/>
          </p:cNvSpPr>
          <p:nvPr/>
        </p:nvSpPr>
        <p:spPr bwMode="auto">
          <a:xfrm>
            <a:off x="24311113" y="13487400"/>
            <a:ext cx="7671767" cy="9049703"/>
          </a:xfrm>
          <a:prstGeom prst="roundRect">
            <a:avLst>
              <a:gd name="adj" fmla="val 8185"/>
            </a:avLst>
          </a:prstGeom>
          <a:solidFill>
            <a:schemeClr val="bg1"/>
          </a:solidFill>
          <a:ln w="9525">
            <a:solidFill>
              <a:srgbClr val="333399"/>
            </a:solidFill>
            <a:round/>
            <a:headEnd/>
            <a:tailEnd/>
          </a:ln>
        </p:spPr>
        <p:txBody>
          <a:bodyPr wrap="none" lIns="76543" tIns="38271" rIns="76543" bIns="38271" anchor="ctr"/>
          <a:lstStyle/>
          <a:p>
            <a:endParaRPr lang="en-US" dirty="0"/>
          </a:p>
        </p:txBody>
      </p:sp>
      <p:sp>
        <p:nvSpPr>
          <p:cNvPr id="9" name="Text Box 12"/>
          <p:cNvSpPr txBox="1">
            <a:spLocks noChangeArrowheads="1"/>
          </p:cNvSpPr>
          <p:nvPr/>
        </p:nvSpPr>
        <p:spPr bwMode="auto">
          <a:xfrm>
            <a:off x="610015" y="6652260"/>
            <a:ext cx="8245751" cy="24654510"/>
          </a:xfrm>
          <a:prstGeom prst="rect">
            <a:avLst/>
          </a:prstGeom>
          <a:noFill/>
          <a:ln w="12700">
            <a:noFill/>
            <a:miter lim="800000"/>
            <a:headEnd/>
            <a:tailEnd/>
          </a:ln>
        </p:spPr>
        <p:txBody>
          <a:bodyPr lIns="765426" tIns="382713" rIns="765426" bIns="765426"/>
          <a:lstStyle/>
          <a:p>
            <a:pPr>
              <a:spcBef>
                <a:spcPct val="10000"/>
              </a:spcBef>
              <a:tabLst>
                <a:tab pos="418593" algn="l"/>
              </a:tabLst>
              <a:defRPr/>
            </a:pPr>
            <a:endParaRPr lang="en-US" sz="800" b="1" dirty="0">
              <a:solidFill>
                <a:srgbClr val="4851EC"/>
              </a:solidFill>
              <a:latin typeface="+mj-lt"/>
              <a:cs typeface="Times New Roman" pitchFamily="48" charset="0"/>
            </a:endParaRPr>
          </a:p>
          <a:p>
            <a:pPr>
              <a:spcBef>
                <a:spcPct val="10000"/>
              </a:spcBef>
              <a:tabLst>
                <a:tab pos="418593" algn="l"/>
              </a:tabLst>
              <a:defRPr/>
            </a:pPr>
            <a:endParaRPr lang="en-US" sz="3700" b="1" dirty="0" smtClean="0">
              <a:solidFill>
                <a:srgbClr val="4851EC"/>
              </a:solidFill>
              <a:latin typeface="Times New Roman" pitchFamily="18" charset="0"/>
              <a:cs typeface="Times New Roman" pitchFamily="18" charset="0"/>
            </a:endParaRPr>
          </a:p>
          <a:p>
            <a:pPr>
              <a:spcBef>
                <a:spcPct val="10000"/>
              </a:spcBef>
              <a:tabLst>
                <a:tab pos="418593" algn="l"/>
              </a:tabLst>
              <a:defRPr/>
            </a:pPr>
            <a:endParaRPr lang="en-US" sz="3600" b="1" dirty="0">
              <a:solidFill>
                <a:schemeClr val="accent6"/>
              </a:solidFill>
              <a:latin typeface="Times New Roman" pitchFamily="18" charset="0"/>
              <a:cs typeface="Times New Roman" pitchFamily="18" charset="0"/>
            </a:endParaRPr>
          </a:p>
          <a:p>
            <a:pPr>
              <a:defRPr/>
            </a:pPr>
            <a:endParaRPr lang="en-US" sz="3600" dirty="0">
              <a:solidFill>
                <a:schemeClr val="accent6"/>
              </a:solidFill>
              <a:latin typeface="+mj-lt"/>
            </a:endParaRPr>
          </a:p>
          <a:p>
            <a:pPr>
              <a:defRPr/>
            </a:pPr>
            <a:endParaRPr lang="en-US" sz="3600" dirty="0" smtClean="0">
              <a:solidFill>
                <a:schemeClr val="accent6"/>
              </a:solidFill>
              <a:latin typeface="+mj-lt"/>
            </a:endParaRPr>
          </a:p>
          <a:p>
            <a:pPr>
              <a:defRPr/>
            </a:pPr>
            <a:endParaRPr lang="en-US" sz="3600" dirty="0" smtClean="0">
              <a:solidFill>
                <a:schemeClr val="accent6"/>
              </a:solidFill>
              <a:latin typeface="+mj-lt"/>
            </a:endParaRPr>
          </a:p>
          <a:p>
            <a:pPr>
              <a:defRPr/>
            </a:pPr>
            <a:endParaRPr lang="en-US" sz="3600" b="1" dirty="0">
              <a:solidFill>
                <a:schemeClr val="accent6"/>
              </a:solidFill>
              <a:latin typeface="Helvetica" pitchFamily="34" charset="0"/>
              <a:cs typeface="Helvetica" pitchFamily="34" charset="0"/>
            </a:endParaRPr>
          </a:p>
          <a:p>
            <a:pPr>
              <a:buFont typeface="Wingdings" pitchFamily="2" charset="2"/>
              <a:buChar char="v"/>
              <a:defRPr/>
            </a:pPr>
            <a:endParaRPr lang="en-US" sz="3600" b="1" dirty="0">
              <a:solidFill>
                <a:schemeClr val="accent6"/>
              </a:solidFill>
              <a:latin typeface="+mj-lt"/>
            </a:endParaRPr>
          </a:p>
          <a:p>
            <a:pPr>
              <a:defRPr/>
            </a:pPr>
            <a:r>
              <a:rPr lang="en-US" sz="3600" b="1" dirty="0">
                <a:solidFill>
                  <a:schemeClr val="accent6"/>
                </a:solidFill>
              </a:rPr>
              <a:t> </a:t>
            </a:r>
          </a:p>
          <a:p>
            <a:pPr>
              <a:defRPr/>
            </a:pPr>
            <a:r>
              <a:rPr lang="en-US" sz="3600" dirty="0">
                <a:solidFill>
                  <a:schemeClr val="accent6"/>
                </a:solidFill>
              </a:rPr>
              <a:t> </a:t>
            </a:r>
            <a:endParaRPr lang="en-US" sz="3600" dirty="0">
              <a:solidFill>
                <a:schemeClr val="accent6"/>
              </a:solidFill>
              <a:latin typeface="+mj-lt"/>
            </a:endParaRPr>
          </a:p>
          <a:p>
            <a:pPr>
              <a:defRPr/>
            </a:pPr>
            <a:endParaRPr lang="en-US" sz="1600" dirty="0">
              <a:latin typeface="+mj-lt"/>
            </a:endParaRPr>
          </a:p>
          <a:p>
            <a:pPr>
              <a:defRPr/>
            </a:pPr>
            <a:endParaRPr lang="en-US" sz="1600" dirty="0">
              <a:latin typeface="+mj-lt"/>
            </a:endParaRPr>
          </a:p>
          <a:p>
            <a:pPr>
              <a:defRPr/>
            </a:pPr>
            <a:endParaRPr lang="en-US" sz="1600" dirty="0">
              <a:latin typeface="+mj-lt"/>
            </a:endParaRPr>
          </a:p>
          <a:p>
            <a:pPr>
              <a:spcBef>
                <a:spcPct val="10000"/>
              </a:spcBef>
              <a:tabLst>
                <a:tab pos="418593" algn="l"/>
              </a:tabLst>
              <a:defRPr/>
            </a:pPr>
            <a:endParaRPr lang="en-US" sz="1200" b="1" dirty="0">
              <a:solidFill>
                <a:srgbClr val="4851EC"/>
              </a:solidFill>
              <a:latin typeface="Times New Roman" pitchFamily="48" charset="0"/>
              <a:cs typeface="Times New Roman" pitchFamily="48" charset="0"/>
            </a:endParaRPr>
          </a:p>
          <a:p>
            <a:pPr>
              <a:spcBef>
                <a:spcPct val="10000"/>
              </a:spcBef>
              <a:tabLst>
                <a:tab pos="418593" algn="l"/>
              </a:tabLst>
              <a:defRPr/>
            </a:pPr>
            <a:endParaRPr lang="en-US" sz="1200" b="1" dirty="0">
              <a:solidFill>
                <a:srgbClr val="4851EC"/>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dirty="0">
              <a:solidFill>
                <a:srgbClr val="000000"/>
              </a:solidFill>
              <a:latin typeface="Times New Roman" pitchFamily="48" charset="0"/>
              <a:cs typeface="Times New Roman" pitchFamily="48" charset="0"/>
            </a:endParaRPr>
          </a:p>
          <a:p>
            <a:pPr>
              <a:spcBef>
                <a:spcPct val="10000"/>
              </a:spcBef>
              <a:tabLst>
                <a:tab pos="418593" algn="l"/>
              </a:tabLst>
              <a:defRPr/>
            </a:pPr>
            <a:endParaRPr lang="en-US" sz="1200" b="1" dirty="0">
              <a:solidFill>
                <a:srgbClr val="4851EC"/>
              </a:solidFill>
              <a:latin typeface="Times New Roman" pitchFamily="48" charset="0"/>
              <a:cs typeface="Times New Roman" pitchFamily="48" charset="0"/>
            </a:endParaRPr>
          </a:p>
          <a:p>
            <a:pPr>
              <a:spcBef>
                <a:spcPct val="10000"/>
              </a:spcBef>
              <a:tabLst>
                <a:tab pos="418593" algn="l"/>
              </a:tabLst>
              <a:defRPr/>
            </a:pPr>
            <a:endParaRPr lang="en-US" sz="1200" dirty="0">
              <a:latin typeface="Times New Roman" pitchFamily="48" charset="0"/>
              <a:cs typeface="Times New Roman" pitchFamily="48" charset="0"/>
            </a:endParaRPr>
          </a:p>
        </p:txBody>
      </p:sp>
      <p:sp>
        <p:nvSpPr>
          <p:cNvPr id="10" name="Text Box 13"/>
          <p:cNvSpPr txBox="1">
            <a:spLocks noChangeArrowheads="1"/>
          </p:cNvSpPr>
          <p:nvPr/>
        </p:nvSpPr>
        <p:spPr bwMode="auto">
          <a:xfrm>
            <a:off x="24037787" y="22522816"/>
            <a:ext cx="8005970" cy="8686799"/>
          </a:xfrm>
          <a:prstGeom prst="rect">
            <a:avLst/>
          </a:prstGeom>
          <a:noFill/>
          <a:ln w="12700">
            <a:noFill/>
            <a:miter lim="800000"/>
            <a:headEnd/>
            <a:tailEnd/>
          </a:ln>
          <a:effectLst/>
        </p:spPr>
        <p:txBody>
          <a:bodyPr lIns="765426" tIns="382713" rIns="765426" bIns="765426"/>
          <a:lstStyle/>
          <a:p>
            <a:pPr>
              <a:spcBef>
                <a:spcPct val="50000"/>
              </a:spcBef>
              <a:tabLst>
                <a:tab pos="531547" algn="l"/>
              </a:tabLst>
              <a:defRPr/>
            </a:pPr>
            <a:endParaRPr lang="en-US" sz="1300" b="1" dirty="0" smtClean="0">
              <a:solidFill>
                <a:srgbClr val="4851EC"/>
              </a:solidFill>
              <a:latin typeface="Helvetica" pitchFamily="34" charset="0"/>
              <a:cs typeface="Helvetica" pitchFamily="34" charset="0"/>
            </a:endParaRPr>
          </a:p>
          <a:p>
            <a:pPr>
              <a:spcBef>
                <a:spcPct val="50000"/>
              </a:spcBef>
              <a:tabLst>
                <a:tab pos="531547" algn="l"/>
              </a:tabLst>
              <a:defRPr/>
            </a:pPr>
            <a:endParaRPr lang="en-US" sz="1300" b="1" dirty="0">
              <a:solidFill>
                <a:srgbClr val="4851EC"/>
              </a:solidFill>
              <a:latin typeface="Helvetica" pitchFamily="34" charset="0"/>
              <a:cs typeface="Helvetica" pitchFamily="34" charset="0"/>
            </a:endParaRPr>
          </a:p>
          <a:p>
            <a:pPr marL="574152" indent="-382768">
              <a:buFont typeface="Wingdings" pitchFamily="2" charset="2"/>
              <a:buChar char="v"/>
            </a:pPr>
            <a:endParaRPr lang="en-US" sz="1600" b="1" dirty="0" smtClean="0">
              <a:latin typeface="Helvetica" pitchFamily="34" charset="0"/>
              <a:cs typeface="Helvetica" pitchFamily="34" charset="0"/>
            </a:endParaRPr>
          </a:p>
          <a:p>
            <a:pPr marL="574152" indent="-382768">
              <a:buFont typeface="Wingdings" pitchFamily="2" charset="2"/>
              <a:buChar char="v"/>
            </a:pPr>
            <a:endParaRPr lang="en-US" sz="1600" b="1" dirty="0" smtClean="0">
              <a:latin typeface="Helvetica" pitchFamily="34" charset="0"/>
              <a:cs typeface="Helvetica" pitchFamily="34" charset="0"/>
            </a:endParaRPr>
          </a:p>
          <a:p>
            <a:pPr>
              <a:tabLst>
                <a:tab pos="239230" algn="l"/>
                <a:tab pos="430614" algn="l"/>
              </a:tabLst>
              <a:defRPr/>
            </a:pPr>
            <a:r>
              <a:rPr lang="en-US" sz="3300" b="1" dirty="0" smtClean="0">
                <a:solidFill>
                  <a:srgbClr val="4851EC"/>
                </a:solidFill>
                <a:latin typeface="Helvetica" pitchFamily="34" charset="0"/>
                <a:cs typeface="Helvetica" pitchFamily="34" charset="0"/>
              </a:rPr>
              <a:t>  </a:t>
            </a:r>
          </a:p>
          <a:p>
            <a:pPr>
              <a:tabLst>
                <a:tab pos="239230" algn="l"/>
                <a:tab pos="430614" algn="l"/>
              </a:tabLst>
              <a:defRPr/>
            </a:pPr>
            <a:endParaRPr lang="en-US" sz="3300" b="1" dirty="0" smtClean="0">
              <a:solidFill>
                <a:srgbClr val="4851EC"/>
              </a:solidFill>
              <a:latin typeface="Helvetica" pitchFamily="34" charset="0"/>
              <a:cs typeface="Helvetica" pitchFamily="34" charset="0"/>
            </a:endParaRPr>
          </a:p>
          <a:p>
            <a:pPr>
              <a:tabLst>
                <a:tab pos="239230" algn="l"/>
                <a:tab pos="430614" algn="l"/>
              </a:tabLst>
              <a:defRPr/>
            </a:pPr>
            <a:endParaRPr lang="en-US" sz="3300" b="1" dirty="0" smtClean="0">
              <a:solidFill>
                <a:srgbClr val="4851EC"/>
              </a:solidFill>
              <a:latin typeface="Helvetica" pitchFamily="34" charset="0"/>
              <a:cs typeface="Helvetica" pitchFamily="34" charset="0"/>
            </a:endParaRPr>
          </a:p>
          <a:p>
            <a:pPr>
              <a:tabLst>
                <a:tab pos="239230" algn="l"/>
                <a:tab pos="430614" algn="l"/>
              </a:tabLst>
              <a:defRPr/>
            </a:pPr>
            <a:endParaRPr lang="en-US" sz="3300" b="1" dirty="0" smtClean="0">
              <a:solidFill>
                <a:srgbClr val="4851EC"/>
              </a:solidFill>
              <a:latin typeface="Helvetica" pitchFamily="34" charset="0"/>
              <a:cs typeface="Helvetica" pitchFamily="34" charset="0"/>
            </a:endParaRPr>
          </a:p>
          <a:p>
            <a:pPr>
              <a:buFont typeface="Wingdings" pitchFamily="2" charset="2"/>
              <a:buChar char="v"/>
              <a:defRPr/>
            </a:pPr>
            <a:endParaRPr lang="en-US" sz="1300" b="1" dirty="0" smtClean="0">
              <a:solidFill>
                <a:srgbClr val="4851EC"/>
              </a:solidFill>
              <a:latin typeface="Helvetica" pitchFamily="34" charset="0"/>
              <a:cs typeface="Helvetica" pitchFamily="34" charset="0"/>
            </a:endParaRPr>
          </a:p>
          <a:p>
            <a:pPr>
              <a:defRPr/>
            </a:pPr>
            <a:endParaRPr lang="en-US" sz="1800" dirty="0">
              <a:solidFill>
                <a:srgbClr val="000000"/>
              </a:solidFill>
              <a:latin typeface="+mj-lt"/>
              <a:cs typeface="Times New Roman" pitchFamily="18" charset="0"/>
            </a:endParaRPr>
          </a:p>
          <a:p>
            <a:pPr>
              <a:defRPr/>
            </a:pPr>
            <a:endParaRPr lang="en-US" sz="1800" dirty="0">
              <a:solidFill>
                <a:srgbClr val="000000"/>
              </a:solidFill>
              <a:latin typeface="+mj-lt"/>
              <a:cs typeface="Times New Roman" pitchFamily="18" charset="0"/>
            </a:endParaRPr>
          </a:p>
          <a:p>
            <a:pPr>
              <a:defRPr/>
            </a:pPr>
            <a:endParaRPr lang="en-US" sz="1800" dirty="0">
              <a:solidFill>
                <a:srgbClr val="000000"/>
              </a:solidFill>
              <a:latin typeface="+mj-lt"/>
              <a:cs typeface="Times New Roman" pitchFamily="18" charset="0"/>
            </a:endParaRPr>
          </a:p>
          <a:p>
            <a:pPr>
              <a:spcBef>
                <a:spcPct val="10000"/>
              </a:spcBef>
              <a:tabLst>
                <a:tab pos="531547" algn="l"/>
              </a:tabLst>
              <a:defRPr/>
            </a:pPr>
            <a:endParaRPr lang="en-US" sz="1800" dirty="0">
              <a:latin typeface="+mj-lt"/>
              <a:cs typeface="Times New Roman" pitchFamily="18" charset="0"/>
            </a:endParaRPr>
          </a:p>
          <a:p>
            <a:pPr>
              <a:spcBef>
                <a:spcPct val="10000"/>
              </a:spcBef>
              <a:tabLst>
                <a:tab pos="531547" algn="l"/>
              </a:tabLst>
              <a:defRPr/>
            </a:pPr>
            <a:endParaRPr lang="en-US" sz="1800" dirty="0">
              <a:latin typeface="+mj-lt"/>
              <a:cs typeface="Times New Roman" pitchFamily="18" charset="0"/>
            </a:endParaRPr>
          </a:p>
          <a:p>
            <a:pPr>
              <a:spcBef>
                <a:spcPct val="10000"/>
              </a:spcBef>
              <a:tabLst>
                <a:tab pos="531547" algn="l"/>
              </a:tabLst>
              <a:defRPr/>
            </a:pPr>
            <a:endParaRPr lang="en-US" sz="1800" dirty="0">
              <a:latin typeface="+mj-lt"/>
              <a:cs typeface="Times New Roman" pitchFamily="18" charset="0"/>
            </a:endParaRPr>
          </a:p>
          <a:p>
            <a:pPr>
              <a:spcBef>
                <a:spcPct val="10000"/>
              </a:spcBef>
              <a:tabLst>
                <a:tab pos="531547" algn="l"/>
              </a:tabLst>
              <a:defRPr/>
            </a:pPr>
            <a:endParaRPr lang="en-US" sz="1800" dirty="0">
              <a:latin typeface="+mj-lt"/>
              <a:cs typeface="Times New Roman" pitchFamily="18" charset="0"/>
            </a:endParaRPr>
          </a:p>
          <a:p>
            <a:pPr>
              <a:spcBef>
                <a:spcPct val="10000"/>
              </a:spcBef>
              <a:tabLst>
                <a:tab pos="531547" algn="l"/>
              </a:tabLst>
              <a:defRPr/>
            </a:pPr>
            <a:endParaRPr lang="en-US" sz="1800" dirty="0">
              <a:latin typeface="+mj-lt"/>
            </a:endParaRPr>
          </a:p>
          <a:p>
            <a:pPr>
              <a:spcBef>
                <a:spcPct val="10000"/>
              </a:spcBef>
              <a:tabLst>
                <a:tab pos="531547" algn="l"/>
              </a:tabLst>
              <a:defRPr/>
            </a:pPr>
            <a:endParaRPr lang="en-US" sz="1800" dirty="0">
              <a:latin typeface="+mj-lt"/>
            </a:endParaRPr>
          </a:p>
          <a:p>
            <a:pPr>
              <a:spcBef>
                <a:spcPct val="10000"/>
              </a:spcBef>
              <a:tabLst>
                <a:tab pos="531547" algn="l"/>
              </a:tabLst>
              <a:defRPr/>
            </a:pPr>
            <a:endParaRPr lang="en-US" sz="1800" dirty="0">
              <a:latin typeface="+mj-lt"/>
            </a:endParaRPr>
          </a:p>
        </p:txBody>
      </p:sp>
      <p:sp>
        <p:nvSpPr>
          <p:cNvPr id="4107" name="Text Box 14"/>
          <p:cNvSpPr txBox="1">
            <a:spLocks noChangeArrowheads="1"/>
          </p:cNvSpPr>
          <p:nvPr/>
        </p:nvSpPr>
        <p:spPr bwMode="auto">
          <a:xfrm>
            <a:off x="1121880" y="4419124"/>
            <a:ext cx="30664702" cy="1140849"/>
          </a:xfrm>
          <a:prstGeom prst="rect">
            <a:avLst/>
          </a:prstGeom>
          <a:noFill/>
          <a:ln w="12700">
            <a:noFill/>
            <a:miter lim="800000"/>
            <a:headEnd/>
            <a:tailEnd/>
          </a:ln>
        </p:spPr>
        <p:txBody>
          <a:bodyPr lIns="229628" tIns="229628" rIns="229628" bIns="229628">
            <a:spAutoFit/>
          </a:bodyPr>
          <a:lstStyle/>
          <a:p>
            <a:pPr algn="ctr">
              <a:spcBef>
                <a:spcPct val="50000"/>
              </a:spcBef>
              <a:defRPr/>
            </a:pPr>
            <a:r>
              <a:rPr lang="en-US" sz="4400" b="1" dirty="0">
                <a:latin typeface="+mj-lt"/>
              </a:rPr>
              <a:t>Department of Pediatrics Baylor College of Medicine and Texas Children’s Hospital, Houston, Texas</a:t>
            </a:r>
            <a:endParaRPr lang="en-US" sz="4400" dirty="0">
              <a:latin typeface="+mj-lt"/>
            </a:endParaRPr>
          </a:p>
        </p:txBody>
      </p:sp>
      <p:sp>
        <p:nvSpPr>
          <p:cNvPr id="12" name="Text Box 55"/>
          <p:cNvSpPr txBox="1">
            <a:spLocks noChangeArrowheads="1"/>
          </p:cNvSpPr>
          <p:nvPr/>
        </p:nvSpPr>
        <p:spPr bwMode="auto">
          <a:xfrm>
            <a:off x="962854" y="6750845"/>
            <a:ext cx="7599707" cy="9516903"/>
          </a:xfrm>
          <a:prstGeom prst="rect">
            <a:avLst/>
          </a:prstGeom>
          <a:noFill/>
          <a:ln w="12700">
            <a:noFill/>
            <a:miter lim="800000"/>
            <a:headEnd/>
            <a:tailEnd/>
          </a:ln>
          <a:effectLst/>
        </p:spPr>
        <p:txBody>
          <a:bodyPr lIns="765426" tIns="765426" rIns="765426" bIns="765426"/>
          <a:lstStyle/>
          <a:p>
            <a:pPr>
              <a:spcBef>
                <a:spcPct val="10000"/>
              </a:spcBef>
              <a:tabLst>
                <a:tab pos="418593" algn="l"/>
              </a:tabLst>
              <a:defRPr/>
            </a:pPr>
            <a:endParaRPr lang="en-US" sz="3300" b="1" dirty="0">
              <a:solidFill>
                <a:srgbClr val="4851EC"/>
              </a:solidFill>
              <a:latin typeface="Times New Roman" pitchFamily="18" charset="0"/>
              <a:cs typeface="Times New Roman" pitchFamily="18" charset="0"/>
            </a:endParaRPr>
          </a:p>
          <a:p>
            <a:pPr>
              <a:spcBef>
                <a:spcPct val="10000"/>
              </a:spcBef>
              <a:tabLst>
                <a:tab pos="418593" algn="l"/>
              </a:tabLst>
              <a:defRPr/>
            </a:pPr>
            <a:endParaRPr lang="en-US" sz="1800" dirty="0">
              <a:latin typeface="+mj-lt"/>
            </a:endParaRPr>
          </a:p>
        </p:txBody>
      </p:sp>
      <p:sp>
        <p:nvSpPr>
          <p:cNvPr id="4110" name="Rectangle 180"/>
          <p:cNvSpPr>
            <a:spLocks noChangeArrowheads="1"/>
          </p:cNvSpPr>
          <p:nvPr/>
        </p:nvSpPr>
        <p:spPr bwMode="auto">
          <a:xfrm>
            <a:off x="1079638" y="1338739"/>
            <a:ext cx="30725579" cy="3632109"/>
          </a:xfrm>
          <a:prstGeom prst="rect">
            <a:avLst/>
          </a:prstGeom>
          <a:noFill/>
          <a:ln w="9525">
            <a:noFill/>
            <a:miter lim="800000"/>
            <a:headEnd/>
            <a:tailEnd/>
          </a:ln>
        </p:spPr>
        <p:txBody>
          <a:bodyPr wrap="square" lIns="76543" tIns="38271" rIns="76543" bIns="38271">
            <a:spAutoFit/>
          </a:bodyPr>
          <a:lstStyle/>
          <a:p>
            <a:pPr algn="ctr">
              <a:defRPr/>
            </a:pPr>
            <a:endParaRPr lang="en-US" sz="1200" b="1" dirty="0">
              <a:solidFill>
                <a:srgbClr val="000000"/>
              </a:solidFill>
              <a:latin typeface="+mj-lt"/>
            </a:endParaRPr>
          </a:p>
          <a:p>
            <a:pPr algn="ctr">
              <a:defRPr/>
            </a:pPr>
            <a:endParaRPr lang="en-US" sz="2500" b="1" dirty="0">
              <a:latin typeface="+mj-lt"/>
            </a:endParaRPr>
          </a:p>
          <a:p>
            <a:pPr algn="ctr">
              <a:defRPr/>
            </a:pPr>
            <a:r>
              <a:rPr lang="en-US" sz="6000" dirty="0" smtClean="0">
                <a:solidFill>
                  <a:srgbClr val="000000"/>
                </a:solidFill>
                <a:latin typeface="+mj-lt"/>
              </a:rPr>
              <a:t>Parental Experience: Diagnostic Dilemma with congenital CMV</a:t>
            </a:r>
            <a:r>
              <a:rPr lang="en-US" sz="6000" dirty="0">
                <a:solidFill>
                  <a:srgbClr val="000000"/>
                </a:solidFill>
                <a:latin typeface="+mj-lt"/>
              </a:rPr>
              <a:t/>
            </a:r>
            <a:br>
              <a:rPr lang="en-US" sz="6000" dirty="0">
                <a:solidFill>
                  <a:srgbClr val="000000"/>
                </a:solidFill>
                <a:latin typeface="+mj-lt"/>
              </a:rPr>
            </a:br>
            <a:r>
              <a:rPr lang="en-US" sz="6000" dirty="0" smtClean="0">
                <a:solidFill>
                  <a:srgbClr val="000000"/>
                </a:solidFill>
                <a:latin typeface="+mj-lt"/>
              </a:rPr>
              <a:t>Sandra Schiffli-Salerno</a:t>
            </a:r>
            <a:r>
              <a:rPr lang="en-US" sz="7400" dirty="0">
                <a:solidFill>
                  <a:srgbClr val="000000"/>
                </a:solidFill>
              </a:rPr>
              <a:t/>
            </a:r>
            <a:br>
              <a:rPr lang="en-US" sz="7400" dirty="0">
                <a:solidFill>
                  <a:srgbClr val="000000"/>
                </a:solidFill>
              </a:rPr>
            </a:br>
            <a:endParaRPr lang="en-US" sz="7400" b="1" dirty="0"/>
          </a:p>
        </p:txBody>
      </p:sp>
      <p:sp>
        <p:nvSpPr>
          <p:cNvPr id="2063" name="Rectangle 31"/>
          <p:cNvSpPr>
            <a:spLocks noChangeArrowheads="1"/>
          </p:cNvSpPr>
          <p:nvPr/>
        </p:nvSpPr>
        <p:spPr bwMode="auto">
          <a:xfrm>
            <a:off x="17265513" y="23372922"/>
            <a:ext cx="5644183" cy="416191"/>
          </a:xfrm>
          <a:prstGeom prst="rect">
            <a:avLst/>
          </a:prstGeom>
          <a:noFill/>
          <a:ln w="9525">
            <a:noFill/>
            <a:miter lim="800000"/>
            <a:headEnd/>
            <a:tailEnd/>
          </a:ln>
        </p:spPr>
        <p:txBody>
          <a:bodyPr lIns="76543" tIns="76543" rIns="76543" bIns="76543">
            <a:spAutoFit/>
          </a:bodyPr>
          <a:lstStyle/>
          <a:p>
            <a:pPr eaLnBrk="0" hangingPunct="0"/>
            <a:r>
              <a:rPr lang="en-US" sz="1700" dirty="0"/>
              <a:t>  </a:t>
            </a:r>
          </a:p>
        </p:txBody>
      </p:sp>
      <p:sp>
        <p:nvSpPr>
          <p:cNvPr id="2066" name="TextBox 41"/>
          <p:cNvSpPr txBox="1">
            <a:spLocks noChangeArrowheads="1"/>
          </p:cNvSpPr>
          <p:nvPr/>
        </p:nvSpPr>
        <p:spPr bwMode="auto">
          <a:xfrm>
            <a:off x="24605933" y="13798867"/>
            <a:ext cx="7040880" cy="1188720"/>
          </a:xfrm>
          <a:prstGeom prst="rect">
            <a:avLst/>
          </a:prstGeom>
          <a:blipFill>
            <a:blip r:embed="rId2" cstate="print"/>
            <a:tile tx="0" ty="0" sx="100000" sy="100000" flip="none" algn="tl"/>
          </a:blipFill>
          <a:ln w="9525">
            <a:noFill/>
            <a:miter lim="800000"/>
            <a:headEnd/>
            <a:tailEnd/>
          </a:ln>
          <a:effectLst>
            <a:innerShdw blurRad="114300">
              <a:prstClr val="black"/>
            </a:innerShdw>
          </a:effectLst>
        </p:spPr>
        <p:txBody>
          <a:bodyPr lIns="76543" tIns="38271" rIns="76543" bIns="38271">
            <a:spAutoFit/>
          </a:bodyPr>
          <a:lstStyle/>
          <a:p>
            <a:pPr algn="ctr">
              <a:tabLst>
                <a:tab pos="159487" algn="l"/>
                <a:tab pos="446562" algn="l"/>
              </a:tabLst>
            </a:pPr>
            <a:r>
              <a:rPr lang="en-US" sz="3600" b="1" spc="300" dirty="0" smtClean="0">
                <a:solidFill>
                  <a:schemeClr val="accent6"/>
                </a:solidFill>
                <a:latin typeface="Helvetica" pitchFamily="34" charset="0"/>
                <a:cs typeface="Helvetica" pitchFamily="34" charset="0"/>
              </a:rPr>
              <a:t>RESULTS / DISCUSSION</a:t>
            </a:r>
            <a:endParaRPr lang="en-US" sz="3600" b="1" spc="300" dirty="0">
              <a:solidFill>
                <a:schemeClr val="accent6"/>
              </a:solidFill>
              <a:latin typeface="Helvetica" pitchFamily="34" charset="0"/>
              <a:cs typeface="Helvetica" pitchFamily="34" charset="0"/>
            </a:endParaRPr>
          </a:p>
          <a:p>
            <a:pPr algn="ctr"/>
            <a:endParaRPr lang="en-US" dirty="0"/>
          </a:p>
        </p:txBody>
      </p:sp>
      <p:sp>
        <p:nvSpPr>
          <p:cNvPr id="2073" name="Text Box 11"/>
          <p:cNvSpPr txBox="1">
            <a:spLocks noChangeArrowheads="1"/>
          </p:cNvSpPr>
          <p:nvPr/>
        </p:nvSpPr>
        <p:spPr bwMode="auto">
          <a:xfrm>
            <a:off x="9012307" y="15944850"/>
            <a:ext cx="9884465" cy="15610523"/>
          </a:xfrm>
          <a:prstGeom prst="rect">
            <a:avLst/>
          </a:prstGeom>
          <a:solidFill>
            <a:schemeClr val="bg1">
              <a:alpha val="0"/>
            </a:schemeClr>
          </a:solidFill>
          <a:ln w="12700">
            <a:noFill/>
            <a:miter lim="800000"/>
            <a:headEnd/>
            <a:tailEnd/>
          </a:ln>
        </p:spPr>
        <p:txBody>
          <a:bodyPr lIns="765426" tIns="382713" rIns="765426" bIns="765426"/>
          <a:lstStyle/>
          <a:p>
            <a:pPr>
              <a:spcBef>
                <a:spcPct val="50000"/>
              </a:spcBef>
              <a:defRPr/>
            </a:pPr>
            <a:r>
              <a:rPr lang="en-US" sz="3600" b="1" dirty="0" smtClean="0">
                <a:solidFill>
                  <a:schemeClr val="accent6"/>
                </a:solidFill>
                <a:latin typeface="Helvetica" pitchFamily="34" charset="0"/>
                <a:cs typeface="Helvetica" pitchFamily="34" charset="0"/>
              </a:rPr>
              <a:t>METHODS</a:t>
            </a:r>
            <a:endParaRPr lang="en-US" sz="3600" b="1" dirty="0">
              <a:solidFill>
                <a:schemeClr val="accent6"/>
              </a:solidFill>
              <a:latin typeface="Helvetica" pitchFamily="34" charset="0"/>
              <a:cs typeface="Helvetica" pitchFamily="34" charset="0"/>
            </a:endParaRPr>
          </a:p>
          <a:p>
            <a:pPr>
              <a:defRPr/>
            </a:pPr>
            <a:endParaRPr lang="en-US" sz="1700" b="1" dirty="0">
              <a:latin typeface="+mj-lt"/>
              <a:cs typeface="Times New Roman" pitchFamily="18" charset="0"/>
            </a:endParaRPr>
          </a:p>
          <a:p>
            <a:pPr>
              <a:defRPr/>
            </a:pPr>
            <a:r>
              <a:rPr lang="en-US" sz="1700" b="1" dirty="0" smtClean="0">
                <a:latin typeface="+mj-lt"/>
                <a:cs typeface="Times New Roman" pitchFamily="18" charset="0"/>
              </a:rPr>
              <a:t>     </a:t>
            </a:r>
            <a:endParaRPr lang="en-US" sz="1700" b="1" dirty="0">
              <a:latin typeface="+mj-lt"/>
              <a:cs typeface="Times New Roman" pitchFamily="18" charset="0"/>
            </a:endParaRPr>
          </a:p>
          <a:p>
            <a:pPr>
              <a:spcBef>
                <a:spcPct val="50000"/>
              </a:spcBef>
              <a:defRPr/>
            </a:pPr>
            <a:endParaRPr lang="en-US" sz="1700" b="1" dirty="0">
              <a:solidFill>
                <a:srgbClr val="4851EC"/>
              </a:solidFill>
              <a:latin typeface="+mj-lt"/>
              <a:cs typeface="Times New Roman" pitchFamily="18" charset="0"/>
            </a:endParaRPr>
          </a:p>
          <a:p>
            <a:pPr>
              <a:spcBef>
                <a:spcPct val="50000"/>
              </a:spcBef>
              <a:defRPr/>
            </a:pPr>
            <a:endParaRPr lang="en-US" sz="1700" b="1" dirty="0">
              <a:solidFill>
                <a:srgbClr val="4851EC"/>
              </a:solidFill>
              <a:latin typeface="+mj-lt"/>
              <a:cs typeface="Times New Roman" pitchFamily="18" charset="0"/>
            </a:endParaRPr>
          </a:p>
          <a:p>
            <a:pPr>
              <a:spcBef>
                <a:spcPct val="50000"/>
              </a:spcBef>
              <a:defRPr/>
            </a:pPr>
            <a:endParaRPr lang="en-US" sz="1700" b="1" dirty="0">
              <a:solidFill>
                <a:srgbClr val="4851EC"/>
              </a:solidFill>
              <a:latin typeface="+mj-lt"/>
              <a:cs typeface="Times New Roman" pitchFamily="18" charset="0"/>
            </a:endParaRPr>
          </a:p>
          <a:p>
            <a:pPr>
              <a:defRPr/>
            </a:pPr>
            <a:endParaRPr lang="en-US" sz="1700" b="1" dirty="0">
              <a:solidFill>
                <a:srgbClr val="000000"/>
              </a:solidFill>
              <a:latin typeface="+mj-lt"/>
              <a:cs typeface="Times New Roman" pitchFamily="18" charset="0"/>
            </a:endParaRPr>
          </a:p>
          <a:p>
            <a:pPr algn="just">
              <a:spcBef>
                <a:spcPct val="50000"/>
              </a:spcBef>
              <a:defRPr/>
            </a:pPr>
            <a:endParaRPr lang="en-US" sz="1700" b="1" dirty="0">
              <a:solidFill>
                <a:srgbClr val="000000"/>
              </a:solidFill>
              <a:latin typeface="+mj-lt"/>
              <a:cs typeface="Times New Roman" pitchFamily="18" charset="0"/>
            </a:endParaRPr>
          </a:p>
          <a:p>
            <a:pPr algn="just">
              <a:spcBef>
                <a:spcPct val="50000"/>
              </a:spcBef>
              <a:defRPr/>
            </a:pPr>
            <a:r>
              <a:rPr lang="en-US" sz="1700" b="1" dirty="0">
                <a:solidFill>
                  <a:srgbClr val="FF8000"/>
                </a:solidFill>
                <a:latin typeface="+mj-lt"/>
                <a:cs typeface="Times New Roman" pitchFamily="18" charset="0"/>
              </a:rPr>
              <a:t>	</a:t>
            </a:r>
            <a:endParaRPr lang="en-US" sz="1700" b="1" dirty="0">
              <a:latin typeface="+mj-lt"/>
              <a:cs typeface="Times New Roman" pitchFamily="18" charset="0"/>
            </a:endParaRPr>
          </a:p>
        </p:txBody>
      </p:sp>
      <p:sp>
        <p:nvSpPr>
          <p:cNvPr id="52" name="AutoShape 201"/>
          <p:cNvSpPr>
            <a:spLocks noChangeArrowheads="1"/>
          </p:cNvSpPr>
          <p:nvPr/>
        </p:nvSpPr>
        <p:spPr bwMode="auto">
          <a:xfrm>
            <a:off x="9024730" y="6901649"/>
            <a:ext cx="15147235" cy="8246745"/>
          </a:xfrm>
          <a:prstGeom prst="roundRect">
            <a:avLst>
              <a:gd name="adj" fmla="val 8185"/>
            </a:avLst>
          </a:prstGeom>
          <a:solidFill>
            <a:srgbClr val="FDD3FD"/>
          </a:solidFill>
          <a:ln>
            <a:headEnd/>
            <a:tailEnd/>
          </a:ln>
        </p:spPr>
        <p:style>
          <a:lnRef idx="2">
            <a:schemeClr val="accent2"/>
          </a:lnRef>
          <a:fillRef idx="1">
            <a:schemeClr val="lt1"/>
          </a:fillRef>
          <a:effectRef idx="0">
            <a:schemeClr val="accent2"/>
          </a:effectRef>
          <a:fontRef idx="minor">
            <a:schemeClr val="dk1"/>
          </a:fontRef>
        </p:style>
        <p:txBody>
          <a:bodyPr wrap="none" lIns="76543" tIns="38271" rIns="76543" bIns="38271" anchor="ctr"/>
          <a:lstStyle/>
          <a:p>
            <a:pPr>
              <a:defRPr/>
            </a:pPr>
            <a:endParaRPr lang="en-US" dirty="0"/>
          </a:p>
        </p:txBody>
      </p:sp>
      <p:sp>
        <p:nvSpPr>
          <p:cNvPr id="2083" name="AutoShape 197"/>
          <p:cNvSpPr>
            <a:spLocks noChangeArrowheads="1"/>
          </p:cNvSpPr>
          <p:nvPr/>
        </p:nvSpPr>
        <p:spPr bwMode="auto">
          <a:xfrm>
            <a:off x="24360808" y="6892291"/>
            <a:ext cx="7663070" cy="6240780"/>
          </a:xfrm>
          <a:prstGeom prst="roundRect">
            <a:avLst>
              <a:gd name="adj" fmla="val 8185"/>
            </a:avLst>
          </a:prstGeom>
          <a:solidFill>
            <a:schemeClr val="bg1"/>
          </a:solidFill>
          <a:ln w="9525">
            <a:solidFill>
              <a:srgbClr val="333399"/>
            </a:solidFill>
            <a:round/>
            <a:headEnd/>
            <a:tailEnd/>
          </a:ln>
        </p:spPr>
        <p:txBody>
          <a:bodyPr wrap="none" lIns="76543" tIns="38271" rIns="76543" bIns="38271" anchor="ctr"/>
          <a:lstStyle/>
          <a:p>
            <a:endParaRPr lang="en-US" dirty="0"/>
          </a:p>
        </p:txBody>
      </p:sp>
      <p:sp>
        <p:nvSpPr>
          <p:cNvPr id="54" name="Rectangle 53"/>
          <p:cNvSpPr/>
          <p:nvPr/>
        </p:nvSpPr>
        <p:spPr>
          <a:xfrm>
            <a:off x="20249559" y="22202775"/>
            <a:ext cx="1978952" cy="3368993"/>
          </a:xfrm>
          <a:prstGeom prst="rect">
            <a:avLst/>
          </a:prstGeom>
          <a:noFill/>
          <a:ln w="19050" cap="rnd">
            <a:solidFill>
              <a:schemeClr val="tx1"/>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6554" tIns="38277" rIns="76554" bIns="38277" anchor="ctr"/>
          <a:lstStyle/>
          <a:p>
            <a:pPr algn="ctr">
              <a:defRPr/>
            </a:pPr>
            <a:endParaRPr lang="en-US" dirty="0"/>
          </a:p>
        </p:txBody>
      </p:sp>
      <p:sp>
        <p:nvSpPr>
          <p:cNvPr id="55" name="AutoShape 199"/>
          <p:cNvSpPr>
            <a:spLocks noChangeArrowheads="1"/>
          </p:cNvSpPr>
          <p:nvPr/>
        </p:nvSpPr>
        <p:spPr bwMode="auto">
          <a:xfrm>
            <a:off x="760343" y="22250399"/>
            <a:ext cx="7837557" cy="9390697"/>
          </a:xfrm>
          <a:prstGeom prst="roundRect">
            <a:avLst>
              <a:gd name="adj" fmla="val 8185"/>
            </a:avLst>
          </a:prstGeom>
          <a:solidFill>
            <a:schemeClr val="bg1"/>
          </a:solidFill>
          <a:ln w="9525">
            <a:solidFill>
              <a:srgbClr val="333399"/>
            </a:solidFill>
            <a:round/>
            <a:headEnd/>
            <a:tailEnd/>
          </a:ln>
        </p:spPr>
        <p:txBody>
          <a:bodyPr wrap="none" lIns="76543" tIns="38271" rIns="76543" bIns="38271" anchor="ctr"/>
          <a:lstStyle/>
          <a:p>
            <a:pPr algn="ctr">
              <a:defRPr/>
            </a:pPr>
            <a:endParaRPr lang="en-US" sz="1700" b="1" dirty="0" smtClean="0">
              <a:latin typeface="+mj-lt"/>
              <a:cs typeface="Times New Roman" pitchFamily="18" charset="0"/>
            </a:endParaRPr>
          </a:p>
        </p:txBody>
      </p:sp>
      <p:sp>
        <p:nvSpPr>
          <p:cNvPr id="57" name="TextBox 56"/>
          <p:cNvSpPr txBox="1"/>
          <p:nvPr/>
        </p:nvSpPr>
        <p:spPr>
          <a:xfrm>
            <a:off x="1182688" y="22622827"/>
            <a:ext cx="7040880" cy="1188720"/>
          </a:xfrm>
          <a:prstGeom prst="rect">
            <a:avLst/>
          </a:prstGeom>
          <a:blipFill>
            <a:blip r:embed="rId2" cstate="print"/>
            <a:tile tx="0" ty="0" sx="100000" sy="100000" flip="none" algn="tl"/>
          </a:blipFill>
          <a:effectLst>
            <a:innerShdw blurRad="114300">
              <a:prstClr val="black"/>
            </a:innerShdw>
          </a:effectLst>
        </p:spPr>
        <p:txBody>
          <a:bodyPr wrap="square" lIns="76554" tIns="38277" rIns="76554" bIns="38277" rtlCol="0">
            <a:spAutoFit/>
          </a:bodyPr>
          <a:lstStyle/>
          <a:p>
            <a:pPr algn="ctr">
              <a:defRPr/>
            </a:pPr>
            <a:r>
              <a:rPr lang="en-US" sz="3600" b="1" spc="300" dirty="0" smtClean="0">
                <a:solidFill>
                  <a:schemeClr val="accent6"/>
                </a:solidFill>
                <a:latin typeface="Helvetica" pitchFamily="34" charset="0"/>
                <a:cs typeface="Helvetica" pitchFamily="34" charset="0"/>
              </a:rPr>
              <a:t>PROBLEMS / OBSTACLES</a:t>
            </a:r>
          </a:p>
          <a:p>
            <a:pPr algn="ctr">
              <a:defRPr/>
            </a:pPr>
            <a:endParaRPr lang="en-US" sz="1700" b="1" dirty="0" smtClean="0">
              <a:solidFill>
                <a:srgbClr val="4851EC"/>
              </a:solidFill>
              <a:latin typeface="+mj-lt"/>
              <a:cs typeface="Times New Roman" pitchFamily="18" charset="0"/>
            </a:endParaRPr>
          </a:p>
        </p:txBody>
      </p:sp>
      <p:pic>
        <p:nvPicPr>
          <p:cNvPr id="51" name="Picture 50" descr="New bcm-logo.jpg"/>
          <p:cNvPicPr>
            <a:picLocks noChangeAspect="1"/>
          </p:cNvPicPr>
          <p:nvPr/>
        </p:nvPicPr>
        <p:blipFill>
          <a:blip r:embed="rId3" cstate="print"/>
          <a:stretch>
            <a:fillRect/>
          </a:stretch>
        </p:blipFill>
        <p:spPr>
          <a:xfrm>
            <a:off x="1754188" y="1820863"/>
            <a:ext cx="2513012" cy="2513012"/>
          </a:xfrm>
          <a:prstGeom prst="rect">
            <a:avLst/>
          </a:prstGeom>
        </p:spPr>
      </p:pic>
      <p:pic>
        <p:nvPicPr>
          <p:cNvPr id="53" name="Picture 52" descr="TCH-Pref_Vert_Lockup_c.png"/>
          <p:cNvPicPr>
            <a:picLocks noChangeAspect="1"/>
          </p:cNvPicPr>
          <p:nvPr/>
        </p:nvPicPr>
        <p:blipFill>
          <a:blip r:embed="rId4" cstate="print"/>
          <a:stretch>
            <a:fillRect/>
          </a:stretch>
        </p:blipFill>
        <p:spPr>
          <a:xfrm>
            <a:off x="27444699" y="1962150"/>
            <a:ext cx="3552825" cy="2324100"/>
          </a:xfrm>
          <a:prstGeom prst="rect">
            <a:avLst/>
          </a:prstGeom>
        </p:spPr>
      </p:pic>
      <p:sp>
        <p:nvSpPr>
          <p:cNvPr id="58" name="Rounded Rectangle 57"/>
          <p:cNvSpPr/>
          <p:nvPr/>
        </p:nvSpPr>
        <p:spPr>
          <a:xfrm>
            <a:off x="725488" y="12725400"/>
            <a:ext cx="7872412" cy="9220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800" b="1" spc="300" dirty="0" smtClean="0">
              <a:latin typeface="Helvetica" pitchFamily="34" charset="0"/>
              <a:cs typeface="Helvetica" pitchFamily="34" charset="0"/>
            </a:endParaRPr>
          </a:p>
        </p:txBody>
      </p:sp>
      <p:sp>
        <p:nvSpPr>
          <p:cNvPr id="59" name="TextBox 58"/>
          <p:cNvSpPr txBox="1"/>
          <p:nvPr/>
        </p:nvSpPr>
        <p:spPr>
          <a:xfrm>
            <a:off x="1182688" y="13411197"/>
            <a:ext cx="7040880" cy="1188720"/>
          </a:xfrm>
          <a:prstGeom prst="rect">
            <a:avLst/>
          </a:prstGeom>
          <a:blipFill>
            <a:blip r:embed="rId2" cstate="print"/>
            <a:tile tx="0" ty="0" sx="100000" sy="100000" flip="none" algn="tl"/>
          </a:blipFill>
          <a:effectLst>
            <a:innerShdw blurRad="114300">
              <a:prstClr val="black"/>
            </a:innerShdw>
          </a:effectLst>
        </p:spPr>
        <p:txBody>
          <a:bodyPr wrap="square" rtlCol="0">
            <a:spAutoFit/>
          </a:bodyPr>
          <a:lstStyle/>
          <a:p>
            <a:pPr algn="ctr"/>
            <a:r>
              <a:rPr lang="en-US" sz="3600" b="1" spc="300" dirty="0" smtClean="0">
                <a:solidFill>
                  <a:schemeClr val="accent6"/>
                </a:solidFill>
                <a:latin typeface="Helvetica" pitchFamily="34" charset="0"/>
                <a:cs typeface="Helvetica" pitchFamily="34" charset="0"/>
              </a:rPr>
              <a:t>BACKGROUND</a:t>
            </a:r>
            <a:endParaRPr lang="en-US" sz="3600" spc="300" dirty="0">
              <a:solidFill>
                <a:schemeClr val="accent6"/>
              </a:solidFill>
            </a:endParaRPr>
          </a:p>
        </p:txBody>
      </p:sp>
      <p:sp>
        <p:nvSpPr>
          <p:cNvPr id="35" name="AutoShape 201"/>
          <p:cNvSpPr>
            <a:spLocks noChangeArrowheads="1"/>
          </p:cNvSpPr>
          <p:nvPr/>
        </p:nvSpPr>
        <p:spPr bwMode="auto">
          <a:xfrm>
            <a:off x="8791161" y="15430499"/>
            <a:ext cx="15177052" cy="16253461"/>
          </a:xfrm>
          <a:prstGeom prst="roundRect">
            <a:avLst>
              <a:gd name="adj" fmla="val 8185"/>
            </a:avLst>
          </a:prstGeom>
          <a:solidFill>
            <a:schemeClr val="bg1"/>
          </a:solidFill>
          <a:ln w="9525">
            <a:solidFill>
              <a:srgbClr val="333399"/>
            </a:solidFill>
            <a:round/>
            <a:headEnd/>
            <a:tailEnd/>
          </a:ln>
          <a:effectLst/>
        </p:spPr>
        <p:txBody>
          <a:bodyPr wrap="none" lIns="76543" tIns="38271" rIns="76543" bIns="38271" anchor="ctr"/>
          <a:lstStyle/>
          <a:p>
            <a:pPr>
              <a:defRPr/>
            </a:pPr>
            <a:endParaRPr lang="en-US" dirty="0"/>
          </a:p>
        </p:txBody>
      </p:sp>
      <p:sp>
        <p:nvSpPr>
          <p:cNvPr id="62" name="TextBox 61"/>
          <p:cNvSpPr txBox="1"/>
          <p:nvPr/>
        </p:nvSpPr>
        <p:spPr>
          <a:xfrm>
            <a:off x="9518968" y="15963899"/>
            <a:ext cx="7040880" cy="1188720"/>
          </a:xfrm>
          <a:prstGeom prst="rect">
            <a:avLst/>
          </a:prstGeom>
          <a:blipFill>
            <a:blip r:embed="rId2" cstate="print"/>
            <a:tile tx="0" ty="0" sx="100000" sy="100000" flip="none" algn="tl"/>
          </a:blipFill>
          <a:effectLst>
            <a:innerShdw blurRad="114300">
              <a:prstClr val="black"/>
            </a:innerShdw>
          </a:effectLst>
        </p:spPr>
        <p:txBody>
          <a:bodyPr wrap="square" rtlCol="0">
            <a:spAutoFit/>
          </a:bodyPr>
          <a:lstStyle/>
          <a:p>
            <a:pPr algn="ctr"/>
            <a:r>
              <a:rPr lang="en-US" sz="3600" b="1" spc="300" dirty="0" smtClean="0">
                <a:solidFill>
                  <a:schemeClr val="accent6"/>
                </a:solidFill>
              </a:rPr>
              <a:t>METHODS</a:t>
            </a:r>
            <a:endParaRPr lang="en-US" sz="3600" b="1" spc="300" dirty="0">
              <a:solidFill>
                <a:schemeClr val="accent6"/>
              </a:solidFill>
            </a:endParaRPr>
          </a:p>
        </p:txBody>
      </p:sp>
      <p:sp>
        <p:nvSpPr>
          <p:cNvPr id="63" name="TextBox 62"/>
          <p:cNvSpPr txBox="1"/>
          <p:nvPr/>
        </p:nvSpPr>
        <p:spPr>
          <a:xfrm>
            <a:off x="9372600" y="7848600"/>
            <a:ext cx="5448300" cy="646331"/>
          </a:xfrm>
          <a:prstGeom prst="rect">
            <a:avLst/>
          </a:prstGeom>
          <a:noFill/>
        </p:spPr>
        <p:txBody>
          <a:bodyPr wrap="square" rtlCol="0">
            <a:spAutoFit/>
          </a:bodyPr>
          <a:lstStyle/>
          <a:p>
            <a:r>
              <a:rPr lang="en-US" sz="3600" b="1" dirty="0" smtClean="0">
                <a:solidFill>
                  <a:schemeClr val="accent6"/>
                </a:solidFill>
              </a:rPr>
              <a:t>[PICTURES]</a:t>
            </a:r>
            <a:endParaRPr lang="en-US" sz="3600" b="1" dirty="0">
              <a:solidFill>
                <a:schemeClr val="accent6"/>
              </a:solidFill>
            </a:endParaRPr>
          </a:p>
        </p:txBody>
      </p:sp>
      <p:sp>
        <p:nvSpPr>
          <p:cNvPr id="64" name="TextBox 63"/>
          <p:cNvSpPr txBox="1"/>
          <p:nvPr/>
        </p:nvSpPr>
        <p:spPr>
          <a:xfrm>
            <a:off x="25290462" y="7419974"/>
            <a:ext cx="4359275" cy="1200329"/>
          </a:xfrm>
          <a:prstGeom prst="rect">
            <a:avLst/>
          </a:prstGeom>
          <a:noFill/>
        </p:spPr>
        <p:txBody>
          <a:bodyPr wrap="square" rtlCol="0">
            <a:spAutoFit/>
          </a:bodyPr>
          <a:lstStyle/>
          <a:p>
            <a:r>
              <a:rPr lang="en-US" sz="3600" b="1" dirty="0" smtClean="0">
                <a:solidFill>
                  <a:schemeClr val="accent6"/>
                </a:solidFill>
              </a:rPr>
              <a:t>Recent photos of Lillian!</a:t>
            </a:r>
            <a:endParaRPr lang="en-US" sz="3600" b="1" dirty="0">
              <a:solidFill>
                <a:schemeClr val="accent6"/>
              </a:solidFill>
            </a:endParaRPr>
          </a:p>
        </p:txBody>
      </p:sp>
      <p:sp>
        <p:nvSpPr>
          <p:cNvPr id="66" name="TextBox 65"/>
          <p:cNvSpPr txBox="1"/>
          <p:nvPr/>
        </p:nvSpPr>
        <p:spPr>
          <a:xfrm>
            <a:off x="1182688" y="7610475"/>
            <a:ext cx="7040880" cy="1200329"/>
          </a:xfrm>
          <a:prstGeom prst="rect">
            <a:avLst/>
          </a:prstGeom>
          <a:blipFill>
            <a:blip r:embed="rId2" cstate="print"/>
            <a:tile tx="0" ty="0" sx="100000" sy="100000" flip="none" algn="tl"/>
          </a:blipFill>
          <a:effectLst>
            <a:innerShdw blurRad="114300">
              <a:prstClr val="black"/>
            </a:innerShdw>
          </a:effectLst>
        </p:spPr>
        <p:txBody>
          <a:bodyPr wrap="square" rtlCol="0">
            <a:spAutoFit/>
          </a:bodyPr>
          <a:lstStyle/>
          <a:p>
            <a:pPr algn="ctr"/>
            <a:r>
              <a:rPr lang="en-US" sz="3600" b="1" spc="300" dirty="0" smtClean="0">
                <a:solidFill>
                  <a:schemeClr val="accent6"/>
                </a:solidFill>
                <a:latin typeface="Helvetica" pitchFamily="34" charset="0"/>
                <a:cs typeface="Helvetica" pitchFamily="34" charset="0"/>
              </a:rPr>
              <a:t>INTRODUCTION</a:t>
            </a:r>
          </a:p>
          <a:p>
            <a:pPr algn="ctr"/>
            <a:endParaRPr lang="en-US" sz="3600" spc="300" dirty="0"/>
          </a:p>
        </p:txBody>
      </p:sp>
      <p:sp>
        <p:nvSpPr>
          <p:cNvPr id="68" name="TextBox 67"/>
          <p:cNvSpPr txBox="1"/>
          <p:nvPr/>
        </p:nvSpPr>
        <p:spPr>
          <a:xfrm>
            <a:off x="24605933" y="22871698"/>
            <a:ext cx="7040880" cy="1188720"/>
          </a:xfrm>
          <a:prstGeom prst="rect">
            <a:avLst/>
          </a:prstGeom>
          <a:blipFill>
            <a:blip r:embed="rId2" cstate="print"/>
            <a:tile tx="0" ty="0" sx="100000" sy="100000" flip="none" algn="tl"/>
          </a:blipFill>
          <a:effectLst>
            <a:innerShdw blurRad="114300">
              <a:prstClr val="black"/>
            </a:innerShdw>
          </a:effectLst>
        </p:spPr>
        <p:txBody>
          <a:bodyPr wrap="square" rtlCol="0">
            <a:spAutoFit/>
          </a:bodyPr>
          <a:lstStyle/>
          <a:p>
            <a:pPr algn="ctr">
              <a:spcBef>
                <a:spcPct val="50000"/>
              </a:spcBef>
              <a:tabLst>
                <a:tab pos="334922" algn="l"/>
                <a:tab pos="530293" algn="l"/>
              </a:tabLst>
              <a:defRPr/>
            </a:pPr>
            <a:r>
              <a:rPr lang="en-US" sz="2800" b="1" dirty="0" smtClean="0">
                <a:solidFill>
                  <a:schemeClr val="accent6"/>
                </a:solidFill>
                <a:latin typeface="Helvetica" pitchFamily="34" charset="0"/>
                <a:cs typeface="Helvetica" pitchFamily="34" charset="0"/>
              </a:rPr>
              <a:t> </a:t>
            </a:r>
            <a:r>
              <a:rPr lang="en-US" sz="3600" b="1" spc="300" dirty="0" smtClean="0">
                <a:solidFill>
                  <a:schemeClr val="accent6"/>
                </a:solidFill>
                <a:latin typeface="Helvetica" pitchFamily="34" charset="0"/>
                <a:cs typeface="Helvetica" pitchFamily="34" charset="0"/>
              </a:rPr>
              <a:t>CONCLUSION</a:t>
            </a:r>
          </a:p>
        </p:txBody>
      </p:sp>
      <p:sp>
        <p:nvSpPr>
          <p:cNvPr id="69" name="TextBox 68"/>
          <p:cNvSpPr txBox="1"/>
          <p:nvPr/>
        </p:nvSpPr>
        <p:spPr>
          <a:xfrm>
            <a:off x="24764337" y="28092291"/>
            <a:ext cx="7040880" cy="1188720"/>
          </a:xfrm>
          <a:prstGeom prst="rect">
            <a:avLst/>
          </a:prstGeom>
          <a:blipFill>
            <a:blip r:embed="rId2" cstate="print"/>
            <a:tile tx="0" ty="0" sx="100000" sy="100000" flip="none" algn="tl"/>
          </a:blipFill>
          <a:effectLst>
            <a:innerShdw blurRad="114300">
              <a:prstClr val="black"/>
            </a:innerShdw>
          </a:effectLst>
        </p:spPr>
        <p:txBody>
          <a:bodyPr wrap="square" rtlCol="0">
            <a:spAutoFit/>
          </a:bodyPr>
          <a:lstStyle/>
          <a:p>
            <a:pPr algn="ctr"/>
            <a:r>
              <a:rPr lang="en-US" sz="3600" b="1" spc="300" dirty="0" smtClean="0">
                <a:solidFill>
                  <a:schemeClr val="accent6"/>
                </a:solidFill>
                <a:latin typeface="Helvetica" pitchFamily="34" charset="0"/>
                <a:cs typeface="Helvetica" pitchFamily="34" charset="0"/>
              </a:rPr>
              <a:t>ACKNOWLEDGEMENTS</a:t>
            </a:r>
          </a:p>
          <a:p>
            <a:pPr algn="ctr"/>
            <a:endParaRPr lang="en-US" dirty="0"/>
          </a:p>
        </p:txBody>
      </p:sp>
      <p:sp>
        <p:nvSpPr>
          <p:cNvPr id="73" name="TextBox 72"/>
          <p:cNvSpPr txBox="1"/>
          <p:nvPr/>
        </p:nvSpPr>
        <p:spPr>
          <a:xfrm>
            <a:off x="1182688" y="14627453"/>
            <a:ext cx="7100459" cy="6986528"/>
          </a:xfrm>
          <a:prstGeom prst="rect">
            <a:avLst/>
          </a:prstGeom>
          <a:noFill/>
        </p:spPr>
        <p:txBody>
          <a:bodyPr wrap="square" rtlCol="0">
            <a:spAutoFit/>
          </a:bodyPr>
          <a:lstStyle/>
          <a:p>
            <a:r>
              <a:rPr lang="en-US" sz="2800" b="1" spc="300" dirty="0" smtClean="0">
                <a:latin typeface="Helvetica" pitchFamily="34" charset="0"/>
                <a:cs typeface="Helvetica" pitchFamily="34" charset="0"/>
              </a:rPr>
              <a:t>Lillian Grace was born on 12.28.2011 with no signs or symptoms of problems. She passed all of her newborn screens. Around six months of age she had microcephaly and was not meeting her developmental milestones so we consulted with a neurologist. </a:t>
            </a:r>
          </a:p>
          <a:p>
            <a:endParaRPr lang="en-US" sz="2800" b="1" spc="300" dirty="0">
              <a:latin typeface="Helvetica" pitchFamily="34" charset="0"/>
              <a:cs typeface="Helvetica" pitchFamily="34" charset="0"/>
            </a:endParaRPr>
          </a:p>
          <a:p>
            <a:r>
              <a:rPr lang="en-US" sz="2800" b="1" spc="300" dirty="0" smtClean="0">
                <a:latin typeface="Helvetica" pitchFamily="34" charset="0"/>
                <a:cs typeface="Helvetica" pitchFamily="34" charset="0"/>
              </a:rPr>
              <a:t>Shortly after she was diagnosed with polymicrogyria, intractable epilepsy, cerebral palsy, and hearing loss ….all which eventually led us to a diagnosis of CMV.</a:t>
            </a:r>
          </a:p>
        </p:txBody>
      </p:sp>
      <p:sp>
        <p:nvSpPr>
          <p:cNvPr id="75" name="TextBox 74"/>
          <p:cNvSpPr txBox="1"/>
          <p:nvPr/>
        </p:nvSpPr>
        <p:spPr>
          <a:xfrm>
            <a:off x="1182688" y="8992656"/>
            <a:ext cx="7040880" cy="2677656"/>
          </a:xfrm>
          <a:prstGeom prst="rect">
            <a:avLst/>
          </a:prstGeom>
          <a:noFill/>
        </p:spPr>
        <p:txBody>
          <a:bodyPr wrap="square" rtlCol="0">
            <a:spAutoFit/>
          </a:bodyPr>
          <a:lstStyle/>
          <a:p>
            <a:r>
              <a:rPr lang="en-US" sz="2800" b="1" spc="300" dirty="0" smtClean="0">
                <a:latin typeface="Helvetica" pitchFamily="34" charset="0"/>
                <a:cs typeface="Helvetica" pitchFamily="34" charset="0"/>
              </a:rPr>
              <a:t>This is the story of our brave daughter Lillian Grace Salerno and the long and difficult path we took to eventually learning that she was born with a Congenital CMV infection.</a:t>
            </a:r>
          </a:p>
        </p:txBody>
      </p:sp>
      <p:sp>
        <p:nvSpPr>
          <p:cNvPr id="76" name="TextBox 75"/>
          <p:cNvSpPr txBox="1"/>
          <p:nvPr/>
        </p:nvSpPr>
        <p:spPr>
          <a:xfrm>
            <a:off x="924754" y="23811547"/>
            <a:ext cx="7635046" cy="7417415"/>
          </a:xfrm>
          <a:prstGeom prst="rect">
            <a:avLst/>
          </a:prstGeom>
          <a:noFill/>
        </p:spPr>
        <p:txBody>
          <a:bodyPr wrap="square" rtlCol="0">
            <a:spAutoFit/>
          </a:bodyPr>
          <a:lstStyle/>
          <a:p>
            <a:r>
              <a:rPr lang="en-US" sz="2800" b="1" spc="300" dirty="0" smtClean="0">
                <a:latin typeface="Helvetica" pitchFamily="34" charset="0"/>
                <a:cs typeface="Helvetica" pitchFamily="34" charset="0"/>
              </a:rPr>
              <a:t>While pregnant I went to the doctor numerous times with a respiratory infection, fever, weight loss, and general fatigue. I was told I had bronchitis, no one ever suggested that I might have a CMV infection.  Lack of education and awareness regarding CMV was my first obstacle.</a:t>
            </a:r>
          </a:p>
          <a:p>
            <a:endParaRPr lang="en-US" sz="2800" b="1" spc="300" dirty="0">
              <a:latin typeface="Helvetica" pitchFamily="34" charset="0"/>
              <a:cs typeface="Helvetica" pitchFamily="34" charset="0"/>
            </a:endParaRPr>
          </a:p>
          <a:p>
            <a:r>
              <a:rPr lang="en-US" sz="2800" b="1" spc="300" dirty="0" smtClean="0">
                <a:latin typeface="Helvetica" pitchFamily="34" charset="0"/>
                <a:cs typeface="Helvetica" pitchFamily="34" charset="0"/>
              </a:rPr>
              <a:t>The second obstacle I faced was the heart wrenching discovery of the many challenges my daughter faced ONE BY ONE…from the brain malformation, seizures, hearing loss, cerebral palsy …and not knowing WHAT had caused it.</a:t>
            </a:r>
            <a:endParaRPr lang="en-US" sz="2800" b="1" spc="300" dirty="0">
              <a:latin typeface="Helvetica" pitchFamily="34" charset="0"/>
              <a:cs typeface="Helvetica" pitchFamily="34" charset="0"/>
            </a:endParaRPr>
          </a:p>
        </p:txBody>
      </p:sp>
      <p:sp>
        <p:nvSpPr>
          <p:cNvPr id="77" name="TextBox 76"/>
          <p:cNvSpPr txBox="1"/>
          <p:nvPr/>
        </p:nvSpPr>
        <p:spPr>
          <a:xfrm>
            <a:off x="9557068" y="17335500"/>
            <a:ext cx="13601700" cy="14742497"/>
          </a:xfrm>
          <a:prstGeom prst="rect">
            <a:avLst/>
          </a:prstGeom>
          <a:noFill/>
        </p:spPr>
        <p:txBody>
          <a:bodyPr wrap="square" rtlCol="0">
            <a:spAutoFit/>
          </a:bodyPr>
          <a:lstStyle/>
          <a:p>
            <a:r>
              <a:rPr lang="en-US" sz="2800" b="1" spc="300" dirty="0" smtClean="0">
                <a:latin typeface="Helvetica" pitchFamily="34" charset="0"/>
                <a:cs typeface="Helvetica" pitchFamily="34" charset="0"/>
              </a:rPr>
              <a:t>After learning our daughter had microcephaly and failed to meet her milestones by six months we were referred to neurology. </a:t>
            </a:r>
          </a:p>
          <a:p>
            <a:r>
              <a:rPr lang="en-US" sz="2800" b="1" spc="300" dirty="0" smtClean="0">
                <a:latin typeface="Helvetica" pitchFamily="34" charset="0"/>
                <a:cs typeface="Helvetica" pitchFamily="34" charset="0"/>
              </a:rPr>
              <a:t>She had a brain MRI at eight months and we learned that the right side of her brain did not form properly, and she had a malformation called polymicrogyria. This discovery prompted a borage of genetic tests which revealed no anomalies. </a:t>
            </a:r>
          </a:p>
          <a:p>
            <a:endParaRPr lang="en-US" sz="2800" b="1" spc="300" dirty="0">
              <a:latin typeface="Helvetica" pitchFamily="34" charset="0"/>
              <a:cs typeface="Helvetica" pitchFamily="34" charset="0"/>
            </a:endParaRPr>
          </a:p>
          <a:p>
            <a:r>
              <a:rPr lang="en-US" sz="2800" b="1" spc="300" dirty="0" smtClean="0">
                <a:latin typeface="Helvetica" pitchFamily="34" charset="0"/>
                <a:cs typeface="Helvetica" pitchFamily="34" charset="0"/>
              </a:rPr>
              <a:t>During this time I also learned that my daughter had a profound hearing loss in her left ear. We also noticed little jerking movements that were diagnosed as seizures. I was so worried about WHAT could have possibly caused this and also – was this a progressive disorder that would slowly take the life away from my daughter?</a:t>
            </a:r>
          </a:p>
          <a:p>
            <a:endParaRPr lang="en-US" sz="2800" b="1" spc="300" dirty="0">
              <a:latin typeface="Helvetica" pitchFamily="34" charset="0"/>
              <a:cs typeface="Helvetica" pitchFamily="34" charset="0"/>
            </a:endParaRPr>
          </a:p>
          <a:p>
            <a:r>
              <a:rPr lang="en-US" sz="2800" b="1" spc="300" dirty="0" smtClean="0">
                <a:latin typeface="Helvetica" pitchFamily="34" charset="0"/>
                <a:cs typeface="Helvetica" pitchFamily="34" charset="0"/>
              </a:rPr>
              <a:t>After conducting my own research online I read about the connection between Polymicrogyria</a:t>
            </a:r>
            <a:r>
              <a:rPr lang="en-US" sz="2800" b="1" spc="300" dirty="0">
                <a:latin typeface="Helvetica" pitchFamily="34" charset="0"/>
                <a:cs typeface="Helvetica" pitchFamily="34" charset="0"/>
              </a:rPr>
              <a:t> </a:t>
            </a:r>
            <a:r>
              <a:rPr lang="en-US" sz="2800" b="1" spc="300" dirty="0" smtClean="0">
                <a:latin typeface="Helvetica" pitchFamily="34" charset="0"/>
                <a:cs typeface="Helvetica" pitchFamily="34" charset="0"/>
              </a:rPr>
              <a:t>and CMV.  I had Lillian tested around 10 months of age and she tested positive for a prior CMV infection.</a:t>
            </a:r>
          </a:p>
          <a:p>
            <a:endParaRPr lang="en-US" sz="2800" b="1" spc="300" dirty="0">
              <a:latin typeface="Helvetica" pitchFamily="34" charset="0"/>
              <a:cs typeface="Helvetica" pitchFamily="34" charset="0"/>
            </a:endParaRPr>
          </a:p>
          <a:p>
            <a:r>
              <a:rPr lang="en-US" sz="2800" b="1" spc="300" dirty="0" smtClean="0">
                <a:latin typeface="Helvetica" pitchFamily="34" charset="0"/>
                <a:cs typeface="Helvetica" pitchFamily="34" charset="0"/>
              </a:rPr>
              <a:t>This however could not confirm that our daughter had a congenital CMV infection. Working with Dr. Demmler I called the state of TX where Lillian’s newborn bloodspot had been stored and could be sent to the centers for disease control for further testing.</a:t>
            </a:r>
          </a:p>
          <a:p>
            <a:endParaRPr lang="en-US" sz="2800" b="1" spc="300" dirty="0">
              <a:latin typeface="Helvetica" pitchFamily="34" charset="0"/>
              <a:cs typeface="Helvetica" pitchFamily="34" charset="0"/>
            </a:endParaRPr>
          </a:p>
          <a:p>
            <a:r>
              <a:rPr lang="en-US" sz="2800" b="1" spc="300" dirty="0" smtClean="0">
                <a:latin typeface="Helvetica" pitchFamily="34" charset="0"/>
                <a:cs typeface="Helvetica" pitchFamily="34" charset="0"/>
              </a:rPr>
              <a:t>The newborn bloodspot tested positive for CMV at the CDC lab around the time Lillian was one. Finally we had our answer, but at that time she already had a profound hearing loss in one ear, even though she passed her newborn screen.  Fortunately we had an answer but unfortunately it was a very stressful and painstaking year of searching, while our daughter was missing a valuable treatment window.</a:t>
            </a:r>
          </a:p>
          <a:p>
            <a:endParaRPr lang="en-US" sz="2800" b="1" spc="300" dirty="0">
              <a:latin typeface="Helvetica" pitchFamily="34" charset="0"/>
              <a:cs typeface="Helvetica" pitchFamily="34" charset="0"/>
            </a:endParaRPr>
          </a:p>
          <a:p>
            <a:endParaRPr lang="en-US" sz="2800" b="1" spc="300" dirty="0" smtClean="0">
              <a:latin typeface="Helvetica" pitchFamily="34" charset="0"/>
              <a:cs typeface="Helvetica" pitchFamily="34" charset="0"/>
            </a:endParaRPr>
          </a:p>
        </p:txBody>
      </p:sp>
      <p:sp>
        <p:nvSpPr>
          <p:cNvPr id="80" name="TextBox 79"/>
          <p:cNvSpPr txBox="1"/>
          <p:nvPr/>
        </p:nvSpPr>
        <p:spPr>
          <a:xfrm>
            <a:off x="24564905" y="15049500"/>
            <a:ext cx="7478851" cy="7417415"/>
          </a:xfrm>
          <a:prstGeom prst="rect">
            <a:avLst/>
          </a:prstGeom>
          <a:noFill/>
        </p:spPr>
        <p:txBody>
          <a:bodyPr wrap="square" rtlCol="0">
            <a:spAutoFit/>
          </a:bodyPr>
          <a:lstStyle/>
          <a:p>
            <a:r>
              <a:rPr lang="en-US" sz="2800" b="1" spc="300" dirty="0" smtClean="0">
                <a:latin typeface="Helvetica" pitchFamily="34" charset="0"/>
                <a:cs typeface="Helvetica" pitchFamily="34" charset="0"/>
              </a:rPr>
              <a:t>Although Lillian thrives today she has many permanent long term impairments due to CMV. She receives multiple therapy sessions (8) and Dr. visits (1-2) per week.  Also, due to Lillian’s intractable epilepsy she underwent a radical brain operation called a hemispherectomy in August 2013.</a:t>
            </a:r>
          </a:p>
          <a:p>
            <a:endParaRPr lang="en-US" sz="2800" b="1" spc="300" dirty="0" smtClean="0">
              <a:latin typeface="Helvetica" pitchFamily="34" charset="0"/>
              <a:cs typeface="Helvetica" pitchFamily="34" charset="0"/>
            </a:endParaRPr>
          </a:p>
          <a:p>
            <a:r>
              <a:rPr lang="en-US" sz="2800" b="1" spc="300" dirty="0" smtClean="0">
                <a:latin typeface="Helvetica" pitchFamily="34" charset="0"/>
                <a:cs typeface="Helvetica" pitchFamily="34" charset="0"/>
              </a:rPr>
              <a:t>I can’t help but wonder how much of this could have been avoided had we been educated about CMV, been tested for it during pregnancy, received treatment in utero, or even had we tested her for it at birth. </a:t>
            </a:r>
          </a:p>
        </p:txBody>
      </p:sp>
      <p:sp>
        <p:nvSpPr>
          <p:cNvPr id="81" name="TextBox 80"/>
          <p:cNvSpPr txBox="1"/>
          <p:nvPr/>
        </p:nvSpPr>
        <p:spPr>
          <a:xfrm>
            <a:off x="24933573" y="24060418"/>
            <a:ext cx="6871644" cy="4031873"/>
          </a:xfrm>
          <a:prstGeom prst="rect">
            <a:avLst/>
          </a:prstGeom>
          <a:noFill/>
        </p:spPr>
        <p:txBody>
          <a:bodyPr wrap="square" rtlCol="0">
            <a:spAutoFit/>
          </a:bodyPr>
          <a:lstStyle/>
          <a:p>
            <a:r>
              <a:rPr lang="en-US" sz="3200" b="1" spc="300" dirty="0">
                <a:solidFill>
                  <a:srgbClr val="FF0000"/>
                </a:solidFill>
                <a:latin typeface="Helvetica" pitchFamily="34" charset="0"/>
                <a:cs typeface="Helvetica" pitchFamily="34" charset="0"/>
              </a:rPr>
              <a:t>In the future, newborn screening for congenital CMV would avoid the diagnostic dilemmas my family has faced as well as the uncertainty and delay in diagnosis and treatment!!</a:t>
            </a:r>
          </a:p>
        </p:txBody>
      </p:sp>
      <p:sp>
        <p:nvSpPr>
          <p:cNvPr id="82" name="TextBox 81"/>
          <p:cNvSpPr txBox="1"/>
          <p:nvPr/>
        </p:nvSpPr>
        <p:spPr>
          <a:xfrm>
            <a:off x="24769776" y="29336643"/>
            <a:ext cx="7213103" cy="2246769"/>
          </a:xfrm>
          <a:prstGeom prst="rect">
            <a:avLst/>
          </a:prstGeom>
          <a:noFill/>
        </p:spPr>
        <p:txBody>
          <a:bodyPr wrap="square" rtlCol="0">
            <a:spAutoFit/>
          </a:bodyPr>
          <a:lstStyle/>
          <a:p>
            <a:r>
              <a:rPr lang="en-US" sz="2800" b="1" spc="300" dirty="0" smtClean="0">
                <a:latin typeface="Helvetica" pitchFamily="34" charset="0"/>
                <a:cs typeface="Helvetica" pitchFamily="34" charset="0"/>
              </a:rPr>
              <a:t>I would like to thank Dr. Demmler-Harrison and her expert team at Texas Children’s hospital for the wonderful care and love my daughter has received.</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06952" y="9144000"/>
            <a:ext cx="4074319" cy="3259455"/>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87143" y="7233917"/>
            <a:ext cx="3082736" cy="4275379"/>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74191" y="7323643"/>
            <a:ext cx="3275368" cy="3861247"/>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82711" y="7664453"/>
            <a:ext cx="4141006" cy="2959094"/>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52042" y="7080403"/>
            <a:ext cx="2946289" cy="3944618"/>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045492" y="8482748"/>
            <a:ext cx="2948569" cy="3931425"/>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047444" y="11237443"/>
            <a:ext cx="2550903" cy="3401204"/>
          </a:xfrm>
          <a:prstGeom prst="rect">
            <a:avLst/>
          </a:prstGeom>
        </p:spPr>
      </p:pic>
      <p:pic>
        <p:nvPicPr>
          <p:cNvPr id="1026" name="Picture 2" descr="Lillian Grace's CMV Story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67522" y="11216133"/>
            <a:ext cx="4591767" cy="3443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llian Grace's CMV Story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823717" y="11848380"/>
            <a:ext cx="3425842" cy="25693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ear purple and pray for Lillian Grac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478996" y="11670312"/>
            <a:ext cx="3226654" cy="3226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lipFill>
          <a:blip xmlns:r="http://schemas.openxmlformats.org/officeDocument/2006/relationships" r:embed="rId1"/>
          <a:tile tx="0" ty="0" sx="100000" sy="100000" flip="none" algn="tl"/>
        </a:blipFill>
      </a:spPr>
      <a:bodyPr wrap="square" rtlCol="0">
        <a:spAutoFit/>
      </a:bodyPr>
      <a:lstStyle>
        <a:defPPr>
          <a:defRPr sz="3600" b="1" spc="300" dirty="0" smtClean="0">
            <a:solidFill>
              <a:schemeClr val="accent6"/>
            </a:solidFill>
            <a:latin typeface="Helvetica" pitchFamily="34" charset="0"/>
            <a:cs typeface="Helvetica" pitchFamily="34" charset="0"/>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7162</TotalTime>
  <Words>660</Words>
  <Application>Microsoft Office PowerPoint</Application>
  <PresentationFormat>Custom</PresentationFormat>
  <Paragraphs>112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Swarthmore College</Company>
  <LinksUpToDate>false</LinksUpToDate>
  <SharedDoc>false</SharedDoc>
  <HyperlinkBase>http://www.swarthmore.edu/NatSci/cpurrin1/posteradvice.htm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posters (Swarthmore College)</dc:title>
  <dc:creator>Colin Purrington</dc:creator>
  <dc:description>Suggestions and gripes to: cpurrin1@swarthmore.edu</dc:description>
  <cp:lastModifiedBy>Neal</cp:lastModifiedBy>
  <cp:revision>576</cp:revision>
  <cp:lastPrinted>2004-05-01T11:19:50Z</cp:lastPrinted>
  <dcterms:created xsi:type="dcterms:W3CDTF">2000-07-07T15:10:51Z</dcterms:created>
  <dcterms:modified xsi:type="dcterms:W3CDTF">2014-09-13T16:10:36Z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